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24"/>
  </p:notesMasterIdLst>
  <p:sldIdLst>
    <p:sldId id="256" r:id="rId4"/>
    <p:sldId id="326" r:id="rId5"/>
    <p:sldId id="261" r:id="rId6"/>
    <p:sldId id="265" r:id="rId7"/>
    <p:sldId id="300" r:id="rId8"/>
    <p:sldId id="324" r:id="rId9"/>
    <p:sldId id="334" r:id="rId10"/>
    <p:sldId id="327" r:id="rId11"/>
    <p:sldId id="345" r:id="rId12"/>
    <p:sldId id="341" r:id="rId13"/>
    <p:sldId id="342" r:id="rId14"/>
    <p:sldId id="329" r:id="rId15"/>
    <p:sldId id="328" r:id="rId16"/>
    <p:sldId id="262" r:id="rId17"/>
    <p:sldId id="323" r:id="rId18"/>
    <p:sldId id="339" r:id="rId19"/>
    <p:sldId id="330" r:id="rId20"/>
    <p:sldId id="333" r:id="rId21"/>
    <p:sldId id="302" r:id="rId22"/>
    <p:sldId id="331" r:id="rId23"/>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3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154B"/>
    <a:srgbClr val="370D38"/>
    <a:srgbClr val="49144A"/>
    <a:srgbClr val="ED1C24"/>
    <a:srgbClr val="F2BF27"/>
    <a:srgbClr val="FFC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622"/>
    <p:restoredTop sz="71160"/>
  </p:normalViewPr>
  <p:slideViewPr>
    <p:cSldViewPr>
      <p:cViewPr>
        <p:scale>
          <a:sx n="106" d="100"/>
          <a:sy n="106" d="100"/>
        </p:scale>
        <p:origin x="264" y="384"/>
      </p:cViewPr>
      <p:guideLst>
        <p:guide orient="horz" pos="193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83EDA-62A6-0A43-BA0F-5B924FC8A619}"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kumimoji="1" lang="ja-JP" altLang="en-US"/>
        </a:p>
      </dgm:t>
    </dgm:pt>
    <dgm:pt modelId="{ECF71DC7-2F31-AF4A-A1D9-434825D9E66F}">
      <dgm:prSet phldrT="[テキスト]" custT="1"/>
      <dgm:spPr/>
      <dgm:t>
        <a:bodyPr/>
        <a:lstStyle/>
        <a:p>
          <a:r>
            <a:rPr kumimoji="1" lang="ja-JP" altLang="en-US" sz="1800">
              <a:solidFill>
                <a:schemeClr val="accent3">
                  <a:lumMod val="50000"/>
                </a:schemeClr>
              </a:solidFill>
            </a:rPr>
            <a:t>ターゲットユーザ</a:t>
          </a:r>
        </a:p>
      </dgm:t>
    </dgm:pt>
    <dgm:pt modelId="{3215771F-80DD-D542-AF89-C823032F162C}" type="parTrans" cxnId="{F59F4CF3-C6C4-0A40-9090-EFFE74FF728E}">
      <dgm:prSet/>
      <dgm:spPr/>
      <dgm:t>
        <a:bodyPr/>
        <a:lstStyle/>
        <a:p>
          <a:endParaRPr kumimoji="1" lang="ja-JP" altLang="en-US"/>
        </a:p>
      </dgm:t>
    </dgm:pt>
    <dgm:pt modelId="{DB43042F-752F-A741-A777-825374601D4F}" type="sibTrans" cxnId="{F59F4CF3-C6C4-0A40-9090-EFFE74FF728E}">
      <dgm:prSet/>
      <dgm:spPr/>
      <dgm:t>
        <a:bodyPr/>
        <a:lstStyle/>
        <a:p>
          <a:endParaRPr kumimoji="1" lang="ja-JP" altLang="en-US"/>
        </a:p>
      </dgm:t>
    </dgm:pt>
    <dgm:pt modelId="{37867D9B-2A2A-0947-92EE-750C0D441FF1}">
      <dgm:prSet phldrT="[テキスト]" custT="1"/>
      <dgm:spPr/>
      <dgm:t>
        <a:bodyPr/>
        <a:lstStyle/>
        <a:p>
          <a:r>
            <a:rPr kumimoji="1" lang="ja-JP" altLang="en-US" sz="2000"/>
            <a:t>集団でエアコンを利用する人たち</a:t>
          </a:r>
        </a:p>
      </dgm:t>
    </dgm:pt>
    <dgm:pt modelId="{EDD26824-9107-6743-80F2-E2F3C46DCC42}" type="parTrans" cxnId="{CB3819BF-63A6-554B-9ECB-CC8889EBF7D4}">
      <dgm:prSet/>
      <dgm:spPr/>
      <dgm:t>
        <a:bodyPr/>
        <a:lstStyle/>
        <a:p>
          <a:endParaRPr kumimoji="1" lang="ja-JP" altLang="en-US"/>
        </a:p>
      </dgm:t>
    </dgm:pt>
    <dgm:pt modelId="{E8C278CA-0C6E-E247-85B7-352809F0AC6E}" type="sibTrans" cxnId="{CB3819BF-63A6-554B-9ECB-CC8889EBF7D4}">
      <dgm:prSet/>
      <dgm:spPr/>
      <dgm:t>
        <a:bodyPr/>
        <a:lstStyle/>
        <a:p>
          <a:endParaRPr kumimoji="1" lang="ja-JP" altLang="en-US"/>
        </a:p>
      </dgm:t>
    </dgm:pt>
    <dgm:pt modelId="{0737A8B2-489E-F74D-BE96-3610DAC6F561}">
      <dgm:prSet phldrT="[テキスト]" custT="1"/>
      <dgm:spPr/>
      <dgm:t>
        <a:bodyPr/>
        <a:lstStyle/>
        <a:p>
          <a:r>
            <a:rPr kumimoji="1" lang="ja-JP" altLang="en-US" sz="1800">
              <a:solidFill>
                <a:schemeClr val="accent3">
                  <a:lumMod val="50000"/>
                </a:schemeClr>
              </a:solidFill>
            </a:rPr>
            <a:t>利用目的</a:t>
          </a:r>
        </a:p>
      </dgm:t>
    </dgm:pt>
    <dgm:pt modelId="{DEF13D80-D63B-184F-BB0C-DA5A6E7597A4}" type="parTrans" cxnId="{6E8691CE-7A7C-F148-A01E-779DF3EA0A26}">
      <dgm:prSet/>
      <dgm:spPr/>
      <dgm:t>
        <a:bodyPr/>
        <a:lstStyle/>
        <a:p>
          <a:endParaRPr kumimoji="1" lang="ja-JP" altLang="en-US"/>
        </a:p>
      </dgm:t>
    </dgm:pt>
    <dgm:pt modelId="{F2642892-B8EE-6F45-B4D9-A5933BE634DE}" type="sibTrans" cxnId="{6E8691CE-7A7C-F148-A01E-779DF3EA0A26}">
      <dgm:prSet/>
      <dgm:spPr/>
      <dgm:t>
        <a:bodyPr/>
        <a:lstStyle/>
        <a:p>
          <a:endParaRPr kumimoji="1" lang="ja-JP" altLang="en-US"/>
        </a:p>
      </dgm:t>
    </dgm:pt>
    <dgm:pt modelId="{EE1F398C-21EA-8F44-8233-1AE1E1CD0636}">
      <dgm:prSet phldrT="[テキスト]" custT="1"/>
      <dgm:spPr/>
      <dgm:t>
        <a:bodyPr/>
        <a:lstStyle/>
        <a:p>
          <a:r>
            <a:rPr kumimoji="1" lang="ja-JP" altLang="en-US" sz="2000"/>
            <a:t>作業中など意思表示しにくい時に、</a:t>
          </a:r>
          <a:br>
            <a:rPr kumimoji="1" lang="en-US" altLang="ja-JP" sz="2000" dirty="0"/>
          </a:br>
          <a:r>
            <a:rPr kumimoji="1" lang="ja-JP" altLang="en-US" sz="2000"/>
            <a:t>エアコンの温度変更を簡単、平和的に行う</a:t>
          </a:r>
        </a:p>
      </dgm:t>
    </dgm:pt>
    <dgm:pt modelId="{92C281AD-138A-314C-B57A-0497D5E9D274}" type="parTrans" cxnId="{B5482C18-85D7-3945-A028-8A397E87ED75}">
      <dgm:prSet/>
      <dgm:spPr/>
      <dgm:t>
        <a:bodyPr/>
        <a:lstStyle/>
        <a:p>
          <a:endParaRPr kumimoji="1" lang="ja-JP" altLang="en-US"/>
        </a:p>
      </dgm:t>
    </dgm:pt>
    <dgm:pt modelId="{4B1DE536-E163-4C4D-9A4C-8250D72008CC}" type="sibTrans" cxnId="{B5482C18-85D7-3945-A028-8A397E87ED75}">
      <dgm:prSet/>
      <dgm:spPr/>
      <dgm:t>
        <a:bodyPr/>
        <a:lstStyle/>
        <a:p>
          <a:endParaRPr kumimoji="1" lang="ja-JP" altLang="en-US"/>
        </a:p>
      </dgm:t>
    </dgm:pt>
    <dgm:pt modelId="{9A8EA106-CF83-694B-96A4-5673F9EC80ED}">
      <dgm:prSet custT="1"/>
      <dgm:spPr/>
      <dgm:t>
        <a:bodyPr/>
        <a:lstStyle/>
        <a:p>
          <a:r>
            <a:rPr kumimoji="1" lang="ja-JP" altLang="en-US" sz="1800">
              <a:solidFill>
                <a:schemeClr val="accent3">
                  <a:lumMod val="50000"/>
                </a:schemeClr>
              </a:solidFill>
            </a:rPr>
            <a:t>導入効果</a:t>
          </a:r>
          <a:endParaRPr kumimoji="1" lang="en-US" altLang="ja-JP" sz="1800" dirty="0">
            <a:solidFill>
              <a:schemeClr val="accent3">
                <a:lumMod val="50000"/>
              </a:schemeClr>
            </a:solidFill>
          </a:endParaRPr>
        </a:p>
      </dgm:t>
    </dgm:pt>
    <dgm:pt modelId="{CA06E53E-E65E-B84B-AF8C-660872C236FF}" type="parTrans" cxnId="{7528B4A7-979C-1149-BD08-FE77F3A1A1C2}">
      <dgm:prSet/>
      <dgm:spPr/>
      <dgm:t>
        <a:bodyPr/>
        <a:lstStyle/>
        <a:p>
          <a:endParaRPr kumimoji="1" lang="ja-JP" altLang="en-US"/>
        </a:p>
      </dgm:t>
    </dgm:pt>
    <dgm:pt modelId="{773B285C-2769-994F-AE25-BC6E09217A45}" type="sibTrans" cxnId="{7528B4A7-979C-1149-BD08-FE77F3A1A1C2}">
      <dgm:prSet/>
      <dgm:spPr/>
      <dgm:t>
        <a:bodyPr/>
        <a:lstStyle/>
        <a:p>
          <a:endParaRPr kumimoji="1" lang="ja-JP" altLang="en-US"/>
        </a:p>
      </dgm:t>
    </dgm:pt>
    <dgm:pt modelId="{14C1BB28-FF05-7E4D-8B99-E8FEC36A5EE4}">
      <dgm:prSet custT="1"/>
      <dgm:spPr/>
      <dgm:t>
        <a:bodyPr/>
        <a:lstStyle/>
        <a:p>
          <a:r>
            <a:rPr kumimoji="1" lang="ja-JP" altLang="en-US" sz="2000"/>
            <a:t>快適な室温を保つことで作業の効率化、集団の雰囲気をよくする</a:t>
          </a:r>
        </a:p>
      </dgm:t>
    </dgm:pt>
    <dgm:pt modelId="{D70C9EC9-016E-624E-AA84-9CC3332C3F34}" type="parTrans" cxnId="{BDCEEDD2-7104-FD4E-96BA-26738FB2C1A5}">
      <dgm:prSet/>
      <dgm:spPr/>
      <dgm:t>
        <a:bodyPr/>
        <a:lstStyle/>
        <a:p>
          <a:endParaRPr kumimoji="1" lang="ja-JP" altLang="en-US"/>
        </a:p>
      </dgm:t>
    </dgm:pt>
    <dgm:pt modelId="{5D5BF6A9-3A5A-9441-82CA-04333B4DC48B}" type="sibTrans" cxnId="{BDCEEDD2-7104-FD4E-96BA-26738FB2C1A5}">
      <dgm:prSet/>
      <dgm:spPr/>
      <dgm:t>
        <a:bodyPr/>
        <a:lstStyle/>
        <a:p>
          <a:endParaRPr kumimoji="1" lang="ja-JP" altLang="en-US"/>
        </a:p>
      </dgm:t>
    </dgm:pt>
    <dgm:pt modelId="{CAB90ABA-AD0F-7C47-B2C2-108B097E2E49}" type="pres">
      <dgm:prSet presAssocID="{AED83EDA-62A6-0A43-BA0F-5B924FC8A619}" presName="linear" presStyleCnt="0">
        <dgm:presLayoutVars>
          <dgm:animLvl val="lvl"/>
          <dgm:resizeHandles val="exact"/>
        </dgm:presLayoutVars>
      </dgm:prSet>
      <dgm:spPr/>
    </dgm:pt>
    <dgm:pt modelId="{BBF3B561-8684-A845-A632-728ADE268365}" type="pres">
      <dgm:prSet presAssocID="{ECF71DC7-2F31-AF4A-A1D9-434825D9E66F}" presName="parentText" presStyleLbl="node1" presStyleIdx="0" presStyleCnt="3">
        <dgm:presLayoutVars>
          <dgm:chMax val="0"/>
          <dgm:bulletEnabled val="1"/>
        </dgm:presLayoutVars>
      </dgm:prSet>
      <dgm:spPr/>
    </dgm:pt>
    <dgm:pt modelId="{FADA6BE0-DD70-264A-A188-AF0AE324A989}" type="pres">
      <dgm:prSet presAssocID="{ECF71DC7-2F31-AF4A-A1D9-434825D9E66F}" presName="childText" presStyleLbl="revTx" presStyleIdx="0" presStyleCnt="3">
        <dgm:presLayoutVars>
          <dgm:bulletEnabled val="1"/>
        </dgm:presLayoutVars>
      </dgm:prSet>
      <dgm:spPr/>
    </dgm:pt>
    <dgm:pt modelId="{FB46B4F6-87D9-2541-9F53-FE04987EA605}" type="pres">
      <dgm:prSet presAssocID="{0737A8B2-489E-F74D-BE96-3610DAC6F561}" presName="parentText" presStyleLbl="node1" presStyleIdx="1" presStyleCnt="3">
        <dgm:presLayoutVars>
          <dgm:chMax val="0"/>
          <dgm:bulletEnabled val="1"/>
        </dgm:presLayoutVars>
      </dgm:prSet>
      <dgm:spPr/>
    </dgm:pt>
    <dgm:pt modelId="{5FF09BFF-A49C-7248-8E71-2A5D333D6975}" type="pres">
      <dgm:prSet presAssocID="{0737A8B2-489E-F74D-BE96-3610DAC6F561}" presName="childText" presStyleLbl="revTx" presStyleIdx="1" presStyleCnt="3">
        <dgm:presLayoutVars>
          <dgm:bulletEnabled val="1"/>
        </dgm:presLayoutVars>
      </dgm:prSet>
      <dgm:spPr/>
    </dgm:pt>
    <dgm:pt modelId="{7625D621-5C64-7346-8C71-38C70447B4B9}" type="pres">
      <dgm:prSet presAssocID="{9A8EA106-CF83-694B-96A4-5673F9EC80ED}" presName="parentText" presStyleLbl="node1" presStyleIdx="2" presStyleCnt="3">
        <dgm:presLayoutVars>
          <dgm:chMax val="0"/>
          <dgm:bulletEnabled val="1"/>
        </dgm:presLayoutVars>
      </dgm:prSet>
      <dgm:spPr/>
    </dgm:pt>
    <dgm:pt modelId="{AC3F908A-82DE-3146-9789-FB44E7F69A3F}" type="pres">
      <dgm:prSet presAssocID="{9A8EA106-CF83-694B-96A4-5673F9EC80ED}" presName="childText" presStyleLbl="revTx" presStyleIdx="2" presStyleCnt="3">
        <dgm:presLayoutVars>
          <dgm:bulletEnabled val="1"/>
        </dgm:presLayoutVars>
      </dgm:prSet>
      <dgm:spPr/>
    </dgm:pt>
  </dgm:ptLst>
  <dgm:cxnLst>
    <dgm:cxn modelId="{D539E315-B758-3F46-9835-A1FC775CC976}" type="presOf" srcId="{0737A8B2-489E-F74D-BE96-3610DAC6F561}" destId="{FB46B4F6-87D9-2541-9F53-FE04987EA605}" srcOrd="0" destOrd="0" presId="urn:microsoft.com/office/officeart/2005/8/layout/vList2"/>
    <dgm:cxn modelId="{B5482C18-85D7-3945-A028-8A397E87ED75}" srcId="{0737A8B2-489E-F74D-BE96-3610DAC6F561}" destId="{EE1F398C-21EA-8F44-8233-1AE1E1CD0636}" srcOrd="0" destOrd="0" parTransId="{92C281AD-138A-314C-B57A-0497D5E9D274}" sibTransId="{4B1DE536-E163-4C4D-9A4C-8250D72008CC}"/>
    <dgm:cxn modelId="{32B44B1A-CDD1-A14A-AE7F-722960AFA3A0}" type="presOf" srcId="{EE1F398C-21EA-8F44-8233-1AE1E1CD0636}" destId="{5FF09BFF-A49C-7248-8E71-2A5D333D6975}" srcOrd="0" destOrd="0" presId="urn:microsoft.com/office/officeart/2005/8/layout/vList2"/>
    <dgm:cxn modelId="{0EC1CE2D-CF34-0545-9DD6-D3BE1673B6AA}" type="presOf" srcId="{14C1BB28-FF05-7E4D-8B99-E8FEC36A5EE4}" destId="{AC3F908A-82DE-3146-9789-FB44E7F69A3F}" srcOrd="0" destOrd="0" presId="urn:microsoft.com/office/officeart/2005/8/layout/vList2"/>
    <dgm:cxn modelId="{876F257B-AC58-F64C-BBB3-4990DFB21EC1}" type="presOf" srcId="{37867D9B-2A2A-0947-92EE-750C0D441FF1}" destId="{FADA6BE0-DD70-264A-A188-AF0AE324A989}" srcOrd="0" destOrd="0" presId="urn:microsoft.com/office/officeart/2005/8/layout/vList2"/>
    <dgm:cxn modelId="{2AEB0D8C-7B0C-464F-85B1-221ECDD4E290}" type="presOf" srcId="{ECF71DC7-2F31-AF4A-A1D9-434825D9E66F}" destId="{BBF3B561-8684-A845-A632-728ADE268365}" srcOrd="0" destOrd="0" presId="urn:microsoft.com/office/officeart/2005/8/layout/vList2"/>
    <dgm:cxn modelId="{7528B4A7-979C-1149-BD08-FE77F3A1A1C2}" srcId="{AED83EDA-62A6-0A43-BA0F-5B924FC8A619}" destId="{9A8EA106-CF83-694B-96A4-5673F9EC80ED}" srcOrd="2" destOrd="0" parTransId="{CA06E53E-E65E-B84B-AF8C-660872C236FF}" sibTransId="{773B285C-2769-994F-AE25-BC6E09217A45}"/>
    <dgm:cxn modelId="{168EE1A7-64B7-064C-8271-C58F47260ABB}" type="presOf" srcId="{9A8EA106-CF83-694B-96A4-5673F9EC80ED}" destId="{7625D621-5C64-7346-8C71-38C70447B4B9}" srcOrd="0" destOrd="0" presId="urn:microsoft.com/office/officeart/2005/8/layout/vList2"/>
    <dgm:cxn modelId="{531C29AD-BE02-4640-8EFA-845BA25D72D5}" type="presOf" srcId="{AED83EDA-62A6-0A43-BA0F-5B924FC8A619}" destId="{CAB90ABA-AD0F-7C47-B2C2-108B097E2E49}" srcOrd="0" destOrd="0" presId="urn:microsoft.com/office/officeart/2005/8/layout/vList2"/>
    <dgm:cxn modelId="{CB3819BF-63A6-554B-9ECB-CC8889EBF7D4}" srcId="{ECF71DC7-2F31-AF4A-A1D9-434825D9E66F}" destId="{37867D9B-2A2A-0947-92EE-750C0D441FF1}" srcOrd="0" destOrd="0" parTransId="{EDD26824-9107-6743-80F2-E2F3C46DCC42}" sibTransId="{E8C278CA-0C6E-E247-85B7-352809F0AC6E}"/>
    <dgm:cxn modelId="{6E8691CE-7A7C-F148-A01E-779DF3EA0A26}" srcId="{AED83EDA-62A6-0A43-BA0F-5B924FC8A619}" destId="{0737A8B2-489E-F74D-BE96-3610DAC6F561}" srcOrd="1" destOrd="0" parTransId="{DEF13D80-D63B-184F-BB0C-DA5A6E7597A4}" sibTransId="{F2642892-B8EE-6F45-B4D9-A5933BE634DE}"/>
    <dgm:cxn modelId="{BDCEEDD2-7104-FD4E-96BA-26738FB2C1A5}" srcId="{9A8EA106-CF83-694B-96A4-5673F9EC80ED}" destId="{14C1BB28-FF05-7E4D-8B99-E8FEC36A5EE4}" srcOrd="0" destOrd="0" parTransId="{D70C9EC9-016E-624E-AA84-9CC3332C3F34}" sibTransId="{5D5BF6A9-3A5A-9441-82CA-04333B4DC48B}"/>
    <dgm:cxn modelId="{F59F4CF3-C6C4-0A40-9090-EFFE74FF728E}" srcId="{AED83EDA-62A6-0A43-BA0F-5B924FC8A619}" destId="{ECF71DC7-2F31-AF4A-A1D9-434825D9E66F}" srcOrd="0" destOrd="0" parTransId="{3215771F-80DD-D542-AF89-C823032F162C}" sibTransId="{DB43042F-752F-A741-A777-825374601D4F}"/>
    <dgm:cxn modelId="{8410A7CE-9050-9042-B7BA-68316A203B45}" type="presParOf" srcId="{CAB90ABA-AD0F-7C47-B2C2-108B097E2E49}" destId="{BBF3B561-8684-A845-A632-728ADE268365}" srcOrd="0" destOrd="0" presId="urn:microsoft.com/office/officeart/2005/8/layout/vList2"/>
    <dgm:cxn modelId="{9FBDFD5E-DDE7-1343-9100-E0BB790B42A5}" type="presParOf" srcId="{CAB90ABA-AD0F-7C47-B2C2-108B097E2E49}" destId="{FADA6BE0-DD70-264A-A188-AF0AE324A989}" srcOrd="1" destOrd="0" presId="urn:microsoft.com/office/officeart/2005/8/layout/vList2"/>
    <dgm:cxn modelId="{6C362A19-5A8D-AD4B-B77B-B64225E56D1D}" type="presParOf" srcId="{CAB90ABA-AD0F-7C47-B2C2-108B097E2E49}" destId="{FB46B4F6-87D9-2541-9F53-FE04987EA605}" srcOrd="2" destOrd="0" presId="urn:microsoft.com/office/officeart/2005/8/layout/vList2"/>
    <dgm:cxn modelId="{7B01B9F9-EEAA-9449-912B-8548CDB5B487}" type="presParOf" srcId="{CAB90ABA-AD0F-7C47-B2C2-108B097E2E49}" destId="{5FF09BFF-A49C-7248-8E71-2A5D333D6975}" srcOrd="3" destOrd="0" presId="urn:microsoft.com/office/officeart/2005/8/layout/vList2"/>
    <dgm:cxn modelId="{73DBD8DD-819F-DE4A-A964-CB6518B16567}" type="presParOf" srcId="{CAB90ABA-AD0F-7C47-B2C2-108B097E2E49}" destId="{7625D621-5C64-7346-8C71-38C70447B4B9}" srcOrd="4" destOrd="0" presId="urn:microsoft.com/office/officeart/2005/8/layout/vList2"/>
    <dgm:cxn modelId="{7499A761-EE51-CD41-81EA-4BEFC8D90CD5}" type="presParOf" srcId="{CAB90ABA-AD0F-7C47-B2C2-108B097E2E49}" destId="{AC3F908A-82DE-3146-9789-FB44E7F69A3F}" srcOrd="5" destOrd="0" presId="urn:microsoft.com/office/officeart/2005/8/layout/vLis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911170-B42C-1E4C-AF4C-08855A582959}"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E2C6C3B5-0CD2-AE48-89C8-7160117BFFD2}">
      <dgm:prSet custT="1"/>
      <dgm:spPr/>
      <dgm:t>
        <a:bodyPr/>
        <a:lstStyle/>
        <a:p>
          <a:r>
            <a:rPr kumimoji="1" lang="ja-JP" altLang="en-US" sz="1800" b="0">
              <a:solidFill>
                <a:schemeClr val="accent3"/>
              </a:solidFill>
              <a:latin typeface="Hiragino Sans W4" panose="020B0400000000000000" pitchFamily="34" charset="-128"/>
              <a:ea typeface="Hiragino Sans W4" panose="020B0400000000000000" pitchFamily="34" charset="-128"/>
            </a:rPr>
            <a:t>個人の力量</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に合わせた仕事配分ができた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BA10AFF4-0986-4246-8812-69FE6CCC6E1A}" type="parTrans" cxnId="{ECC82643-E505-E34F-B585-60A4EE3F07A4}">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67B0EFEC-699E-A74A-A45D-DFA5A7DCB121}" type="sibTrans" cxnId="{ECC82643-E505-E34F-B585-60A4EE3F07A4}">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B39B51B-C426-3F41-B31C-5B5E7DD56FDE}">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つまずいても、</a:t>
          </a:r>
          <a:r>
            <a:rPr kumimoji="1" lang="ja-JP" altLang="en-US" sz="1800" b="0">
              <a:solidFill>
                <a:schemeClr val="accent3"/>
              </a:solidFill>
              <a:latin typeface="Hiragino Sans W4" panose="020B0400000000000000" pitchFamily="34" charset="-128"/>
              <a:ea typeface="Hiragino Sans W4" panose="020B0400000000000000" pitchFamily="34" charset="-128"/>
            </a:rPr>
            <a:t>反省と思考</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を重ねて、解決案を出せた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8D5D9AA8-6BF8-7049-AE36-5417B0D8E3EF}" type="parTrans" cxnId="{44F7F725-F56B-C246-8F7B-C9B81AE02E38}">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B6F412D-E0A7-8845-A758-C13AE5C3C523}" type="sibTrans" cxnId="{44F7F725-F56B-C246-8F7B-C9B81AE02E38}">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C22CF65-6B82-F046-B3B4-4B95C5F66BC5}">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初めてのチーム開発を</a:t>
          </a:r>
          <a:r>
            <a:rPr kumimoji="1" lang="ja-JP" altLang="en-US" sz="1800" b="0">
              <a:solidFill>
                <a:schemeClr val="accent3"/>
              </a:solidFill>
              <a:latin typeface="Hiragino Sans W4" panose="020B0400000000000000" pitchFamily="34" charset="-128"/>
              <a:ea typeface="Hiragino Sans W4" panose="020B0400000000000000" pitchFamily="34" charset="-128"/>
            </a:rPr>
            <a:t>楽しい雰囲気</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で終えることができた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56D3787-8015-5A45-B1FB-33489F0E7CC1}" type="parTrans" cxnId="{2427018F-01C1-194C-860E-707D4006A36C}">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83E3A63A-EC35-AD44-868C-6862E7B1099F}" type="sibTrans" cxnId="{2427018F-01C1-194C-860E-707D4006A36C}">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FEC788E9-7759-3749-94D3-637FDB55F47F}">
      <dgm:prSet custT="1"/>
      <dgm:spPr/>
      <dgm:t>
        <a:bodyPr/>
        <a:lstStyle/>
        <a:p>
          <a:r>
            <a:rPr kumimoji="1"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rPr>
            <a:t>反省点</a:t>
          </a:r>
          <a:endParaRPr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8904D15-E1D7-174F-8893-70F58326D2CE}" type="parTrans" cxnId="{08522666-A221-B642-B395-BFF3E372A196}">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1E804F17-38AD-A941-975F-7BB4F9DBADE8}" type="sibTrans" cxnId="{08522666-A221-B642-B395-BFF3E372A196}">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96014FBD-EB86-5243-A160-9FF3DE33FF27}">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設計から大きな変更があった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B874B54C-B3AD-1D4B-AE11-47B9AE45ED61}" type="parTrans" cxnId="{2A451287-1040-874F-BE80-3A8BE476F7D3}">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8A9E02C-EAC0-824D-9CF8-E7B3263BE320}" type="sibTrans" cxnId="{2A451287-1040-874F-BE80-3A8BE476F7D3}">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25D6912-F0F9-8B47-99EB-9667285D3220}">
      <dgm:prSet custT="1"/>
      <dgm:spPr/>
      <dgm:t>
        <a:bodyPr/>
        <a:lstStyle/>
        <a:p>
          <a:r>
            <a:rPr kumimoji="1" lang="ja-JP" altLang="en-US" sz="1800" b="0">
              <a:solidFill>
                <a:schemeClr val="accent3"/>
              </a:solidFill>
              <a:latin typeface="Hiragino Sans W4" panose="020B0400000000000000" pitchFamily="34" charset="-128"/>
              <a:ea typeface="Hiragino Sans W4" panose="020B0400000000000000" pitchFamily="34" charset="-128"/>
            </a:rPr>
            <a:t>設計に力を入れる</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F39A24AB-D6FB-234A-8875-0428D304BD3B}" type="parTrans" cxnId="{B7802DEF-021B-204E-B4AA-BFA1964D00F7}">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C4A23FB6-2E8F-454D-9988-0C9B5D56D249}" type="sibTrans" cxnId="{B7802DEF-021B-204E-B4AA-BFA1964D00F7}">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C309DE64-82F6-5049-BBE2-9250677A14ED}">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新しい技術知識の取得に時間がかかった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3069223-F8ED-7E4C-8DAB-3B47A66C10C9}" type="parTrans" cxnId="{9F3A09D0-1FFB-1249-8313-9EA91760F4F1}">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4EEBCD1-2C0F-5D40-82EE-AB7348165088}" type="sibTrans" cxnId="{9F3A09D0-1FFB-1249-8313-9EA91760F4F1}">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35523880-268B-6B43-92B1-F36A8B4081C7}">
      <dgm:prSet custT="1"/>
      <dgm:spPr/>
      <dgm:t>
        <a:bodyPr/>
        <a:lstStyle/>
        <a:p>
          <a:r>
            <a:rPr kumimoji="1"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rPr>
            <a:t>よかった点</a:t>
          </a:r>
          <a:endParaRPr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00BB6B8-126D-F74A-99BE-8FDB919DF71F}" type="sibTrans" cxnId="{032AEAFC-FEAC-AA45-91F0-E25EA9AD8D3D}">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D9ADF1D8-5617-5841-B289-0D8354ECD15E}" type="parTrans" cxnId="{032AEAFC-FEAC-AA45-91F0-E25EA9AD8D3D}">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1AD16017-0B0D-AC43-8935-C55CED7D521F}">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必要な</a:t>
          </a:r>
          <a:r>
            <a:rPr kumimoji="1" lang="ja-JP" altLang="en-US" sz="1800" b="0">
              <a:solidFill>
                <a:schemeClr val="accent3"/>
              </a:solidFill>
              <a:latin typeface="Hiragino Sans W4" panose="020B0400000000000000" pitchFamily="34" charset="-128"/>
              <a:ea typeface="Hiragino Sans W4" panose="020B0400000000000000" pitchFamily="34" charset="-128"/>
            </a:rPr>
            <a:t>技術を</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事前にしっかりと</a:t>
          </a:r>
          <a:r>
            <a:rPr kumimoji="1" lang="ja-JP" altLang="en-US" sz="1800" b="0">
              <a:solidFill>
                <a:schemeClr val="accent3"/>
              </a:solidFill>
              <a:latin typeface="Hiragino Sans W4" panose="020B0400000000000000" pitchFamily="34" charset="-128"/>
              <a:ea typeface="Hiragino Sans W4" panose="020B0400000000000000" pitchFamily="34" charset="-128"/>
            </a:rPr>
            <a:t>調べる</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D64D0829-F334-A44F-984D-AA97704A52AF}" type="parTrans" cxnId="{78EF0DE5-727C-F34E-BFD6-35F8E6185699}">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3DC984F-A6CE-B948-B4EB-5D5D7523744D}" type="sibTrans" cxnId="{78EF0DE5-727C-F34E-BFD6-35F8E6185699}">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422E0A6-093F-8848-9E24-EB5CB8C93015}" type="pres">
      <dgm:prSet presAssocID="{20911170-B42C-1E4C-AF4C-08855A582959}" presName="linear" presStyleCnt="0">
        <dgm:presLayoutVars>
          <dgm:dir/>
          <dgm:animLvl val="lvl"/>
          <dgm:resizeHandles val="exact"/>
        </dgm:presLayoutVars>
      </dgm:prSet>
      <dgm:spPr/>
    </dgm:pt>
    <dgm:pt modelId="{4B6B3BE5-0042-EE4E-9D3A-4709D637CC2C}" type="pres">
      <dgm:prSet presAssocID="{35523880-268B-6B43-92B1-F36A8B4081C7}" presName="parentLin" presStyleCnt="0"/>
      <dgm:spPr/>
    </dgm:pt>
    <dgm:pt modelId="{D3EA17F1-9C93-7348-9AA3-D5939534BA9D}" type="pres">
      <dgm:prSet presAssocID="{35523880-268B-6B43-92B1-F36A8B4081C7}" presName="parentLeftMargin" presStyleLbl="node1" presStyleIdx="0" presStyleCnt="2"/>
      <dgm:spPr/>
    </dgm:pt>
    <dgm:pt modelId="{95E6756B-1D5F-CF44-BB08-9F65BF7AE169}" type="pres">
      <dgm:prSet presAssocID="{35523880-268B-6B43-92B1-F36A8B4081C7}" presName="parentText" presStyleLbl="node1" presStyleIdx="0" presStyleCnt="2">
        <dgm:presLayoutVars>
          <dgm:chMax val="0"/>
          <dgm:bulletEnabled val="1"/>
        </dgm:presLayoutVars>
      </dgm:prSet>
      <dgm:spPr/>
    </dgm:pt>
    <dgm:pt modelId="{BC0AC4B5-37DE-7D44-AEB0-217E220FEF50}" type="pres">
      <dgm:prSet presAssocID="{35523880-268B-6B43-92B1-F36A8B4081C7}" presName="negativeSpace" presStyleCnt="0"/>
      <dgm:spPr/>
    </dgm:pt>
    <dgm:pt modelId="{B3A25EF4-882A-3F44-AFAF-21C0374273B5}" type="pres">
      <dgm:prSet presAssocID="{35523880-268B-6B43-92B1-F36A8B4081C7}" presName="childText" presStyleLbl="conFgAcc1" presStyleIdx="0" presStyleCnt="2">
        <dgm:presLayoutVars>
          <dgm:bulletEnabled val="1"/>
        </dgm:presLayoutVars>
      </dgm:prSet>
      <dgm:spPr/>
    </dgm:pt>
    <dgm:pt modelId="{79E22784-2482-A04D-8DCF-9776C99CBE97}" type="pres">
      <dgm:prSet presAssocID="{200BB6B8-126D-F74A-99BE-8FDB919DF71F}" presName="spaceBetweenRectangles" presStyleCnt="0"/>
      <dgm:spPr/>
    </dgm:pt>
    <dgm:pt modelId="{F5EAE6DC-3C0E-BC41-8315-333D474EED6E}" type="pres">
      <dgm:prSet presAssocID="{FEC788E9-7759-3749-94D3-637FDB55F47F}" presName="parentLin" presStyleCnt="0"/>
      <dgm:spPr/>
    </dgm:pt>
    <dgm:pt modelId="{CB4CF4CE-D078-5343-84C3-614C86E5E184}" type="pres">
      <dgm:prSet presAssocID="{FEC788E9-7759-3749-94D3-637FDB55F47F}" presName="parentLeftMargin" presStyleLbl="node1" presStyleIdx="0" presStyleCnt="2"/>
      <dgm:spPr/>
    </dgm:pt>
    <dgm:pt modelId="{4A5F2E91-2B3E-5C48-AD8B-B657CF2F8656}" type="pres">
      <dgm:prSet presAssocID="{FEC788E9-7759-3749-94D3-637FDB55F47F}" presName="parentText" presStyleLbl="node1" presStyleIdx="1" presStyleCnt="2">
        <dgm:presLayoutVars>
          <dgm:chMax val="0"/>
          <dgm:bulletEnabled val="1"/>
        </dgm:presLayoutVars>
      </dgm:prSet>
      <dgm:spPr/>
    </dgm:pt>
    <dgm:pt modelId="{A2D0EAA6-F528-B446-AD0E-34C63203E564}" type="pres">
      <dgm:prSet presAssocID="{FEC788E9-7759-3749-94D3-637FDB55F47F}" presName="negativeSpace" presStyleCnt="0"/>
      <dgm:spPr/>
    </dgm:pt>
    <dgm:pt modelId="{D970E9FA-169C-1E43-A70E-F0CD4AC010A2}" type="pres">
      <dgm:prSet presAssocID="{FEC788E9-7759-3749-94D3-637FDB55F47F}" presName="childText" presStyleLbl="conFgAcc1" presStyleIdx="1" presStyleCnt="2">
        <dgm:presLayoutVars>
          <dgm:bulletEnabled val="1"/>
        </dgm:presLayoutVars>
      </dgm:prSet>
      <dgm:spPr/>
    </dgm:pt>
  </dgm:ptLst>
  <dgm:cxnLst>
    <dgm:cxn modelId="{EB4FCD07-BA4C-C54A-821E-872EFAD496E1}" type="presOf" srcId="{35523880-268B-6B43-92B1-F36A8B4081C7}" destId="{D3EA17F1-9C93-7348-9AA3-D5939534BA9D}" srcOrd="0" destOrd="0" presId="urn:microsoft.com/office/officeart/2005/8/layout/list1"/>
    <dgm:cxn modelId="{44F7F725-F56B-C246-8F7B-C9B81AE02E38}" srcId="{35523880-268B-6B43-92B1-F36A8B4081C7}" destId="{4B39B51B-C426-3F41-B31C-5B5E7DD56FDE}" srcOrd="1" destOrd="0" parTransId="{8D5D9AA8-6BF8-7049-AE36-5417B0D8E3EF}" sibTransId="{AB6F412D-E0A7-8845-A758-C13AE5C3C523}"/>
    <dgm:cxn modelId="{8531592A-5423-5342-B932-75901F54AD45}" type="presOf" srcId="{425D6912-F0F9-8B47-99EB-9667285D3220}" destId="{D970E9FA-169C-1E43-A70E-F0CD4AC010A2}" srcOrd="0" destOrd="1" presId="urn:microsoft.com/office/officeart/2005/8/layout/list1"/>
    <dgm:cxn modelId="{8EEDDC32-A3D3-BF4C-964E-8D9BF48F25D7}" type="presOf" srcId="{2C22CF65-6B82-F046-B3B4-4B95C5F66BC5}" destId="{B3A25EF4-882A-3F44-AFAF-21C0374273B5}" srcOrd="0" destOrd="2" presId="urn:microsoft.com/office/officeart/2005/8/layout/list1"/>
    <dgm:cxn modelId="{ECC82643-E505-E34F-B585-60A4EE3F07A4}" srcId="{35523880-268B-6B43-92B1-F36A8B4081C7}" destId="{E2C6C3B5-0CD2-AE48-89C8-7160117BFFD2}" srcOrd="0" destOrd="0" parTransId="{BA10AFF4-0986-4246-8812-69FE6CCC6E1A}" sibTransId="{67B0EFEC-699E-A74A-A45D-DFA5A7DCB121}"/>
    <dgm:cxn modelId="{08522666-A221-B642-B395-BFF3E372A196}" srcId="{20911170-B42C-1E4C-AF4C-08855A582959}" destId="{FEC788E9-7759-3749-94D3-637FDB55F47F}" srcOrd="1" destOrd="0" parTransId="{48904D15-E1D7-174F-8893-70F58326D2CE}" sibTransId="{1E804F17-38AD-A941-975F-7BB4F9DBADE8}"/>
    <dgm:cxn modelId="{19F1196D-E8A8-BB4D-B02A-77D0DBD4D445}" type="presOf" srcId="{20911170-B42C-1E4C-AF4C-08855A582959}" destId="{4422E0A6-093F-8848-9E24-EB5CB8C93015}" srcOrd="0" destOrd="0" presId="urn:microsoft.com/office/officeart/2005/8/layout/list1"/>
    <dgm:cxn modelId="{C40E4C73-34E4-0D46-BE89-F8E5053F215E}" type="presOf" srcId="{4B39B51B-C426-3F41-B31C-5B5E7DD56FDE}" destId="{B3A25EF4-882A-3F44-AFAF-21C0374273B5}" srcOrd="0" destOrd="1" presId="urn:microsoft.com/office/officeart/2005/8/layout/list1"/>
    <dgm:cxn modelId="{48ECDE77-9349-EC47-B824-053DC36D0151}" type="presOf" srcId="{FEC788E9-7759-3749-94D3-637FDB55F47F}" destId="{4A5F2E91-2B3E-5C48-AD8B-B657CF2F8656}" srcOrd="1" destOrd="0" presId="urn:microsoft.com/office/officeart/2005/8/layout/list1"/>
    <dgm:cxn modelId="{C94C6D7F-BF07-0640-B4B9-2D75E15683CC}" type="presOf" srcId="{C309DE64-82F6-5049-BBE2-9250677A14ED}" destId="{D970E9FA-169C-1E43-A70E-F0CD4AC010A2}" srcOrd="0" destOrd="2" presId="urn:microsoft.com/office/officeart/2005/8/layout/list1"/>
    <dgm:cxn modelId="{2A451287-1040-874F-BE80-3A8BE476F7D3}" srcId="{FEC788E9-7759-3749-94D3-637FDB55F47F}" destId="{96014FBD-EB86-5243-A160-9FF3DE33FF27}" srcOrd="0" destOrd="0" parTransId="{B874B54C-B3AD-1D4B-AE11-47B9AE45ED61}" sibTransId="{A8A9E02C-EAC0-824D-9CF8-E7B3263BE320}"/>
    <dgm:cxn modelId="{16949E87-4DDC-9C4A-910E-4D0E351C2FCA}" type="presOf" srcId="{1AD16017-0B0D-AC43-8935-C55CED7D521F}" destId="{D970E9FA-169C-1E43-A70E-F0CD4AC010A2}" srcOrd="0" destOrd="3" presId="urn:microsoft.com/office/officeart/2005/8/layout/list1"/>
    <dgm:cxn modelId="{2427018F-01C1-194C-860E-707D4006A36C}" srcId="{35523880-268B-6B43-92B1-F36A8B4081C7}" destId="{2C22CF65-6B82-F046-B3B4-4B95C5F66BC5}" srcOrd="2" destOrd="0" parTransId="{A56D3787-8015-5A45-B1FB-33489F0E7CC1}" sibTransId="{83E3A63A-EC35-AD44-868C-6862E7B1099F}"/>
    <dgm:cxn modelId="{932ECFA4-FE2A-D144-B5B1-44A8EC4622D1}" type="presOf" srcId="{FEC788E9-7759-3749-94D3-637FDB55F47F}" destId="{CB4CF4CE-D078-5343-84C3-614C86E5E184}" srcOrd="0" destOrd="0" presId="urn:microsoft.com/office/officeart/2005/8/layout/list1"/>
    <dgm:cxn modelId="{E22114B8-D5D7-4242-8105-F16765E898A8}" type="presOf" srcId="{96014FBD-EB86-5243-A160-9FF3DE33FF27}" destId="{D970E9FA-169C-1E43-A70E-F0CD4AC010A2}" srcOrd="0" destOrd="0" presId="urn:microsoft.com/office/officeart/2005/8/layout/list1"/>
    <dgm:cxn modelId="{9F3A09D0-1FFB-1249-8313-9EA91760F4F1}" srcId="{FEC788E9-7759-3749-94D3-637FDB55F47F}" destId="{C309DE64-82F6-5049-BBE2-9250677A14ED}" srcOrd="1" destOrd="0" parTransId="{43069223-F8ED-7E4C-8DAB-3B47A66C10C9}" sibTransId="{24EEBCD1-2C0F-5D40-82EE-AB7348165088}"/>
    <dgm:cxn modelId="{86D718D0-5F5B-B545-B237-0B95560FA4B9}" type="presOf" srcId="{35523880-268B-6B43-92B1-F36A8B4081C7}" destId="{95E6756B-1D5F-CF44-BB08-9F65BF7AE169}" srcOrd="1" destOrd="0" presId="urn:microsoft.com/office/officeart/2005/8/layout/list1"/>
    <dgm:cxn modelId="{78EF0DE5-727C-F34E-BFD6-35F8E6185699}" srcId="{C309DE64-82F6-5049-BBE2-9250677A14ED}" destId="{1AD16017-0B0D-AC43-8935-C55CED7D521F}" srcOrd="0" destOrd="0" parTransId="{D64D0829-F334-A44F-984D-AA97704A52AF}" sibTransId="{A3DC984F-A6CE-B948-B4EB-5D5D7523744D}"/>
    <dgm:cxn modelId="{59A8D7E5-E2E5-244E-AA9B-E8FEE0F69B1C}" type="presOf" srcId="{E2C6C3B5-0CD2-AE48-89C8-7160117BFFD2}" destId="{B3A25EF4-882A-3F44-AFAF-21C0374273B5}" srcOrd="0" destOrd="0" presId="urn:microsoft.com/office/officeart/2005/8/layout/list1"/>
    <dgm:cxn modelId="{B7802DEF-021B-204E-B4AA-BFA1964D00F7}" srcId="{96014FBD-EB86-5243-A160-9FF3DE33FF27}" destId="{425D6912-F0F9-8B47-99EB-9667285D3220}" srcOrd="0" destOrd="0" parTransId="{F39A24AB-D6FB-234A-8875-0428D304BD3B}" sibTransId="{C4A23FB6-2E8F-454D-9988-0C9B5D56D249}"/>
    <dgm:cxn modelId="{032AEAFC-FEAC-AA45-91F0-E25EA9AD8D3D}" srcId="{20911170-B42C-1E4C-AF4C-08855A582959}" destId="{35523880-268B-6B43-92B1-F36A8B4081C7}" srcOrd="0" destOrd="0" parTransId="{D9ADF1D8-5617-5841-B289-0D8354ECD15E}" sibTransId="{200BB6B8-126D-F74A-99BE-8FDB919DF71F}"/>
    <dgm:cxn modelId="{9E1FB0E1-B3C0-ED49-A609-2039F189A434}" type="presParOf" srcId="{4422E0A6-093F-8848-9E24-EB5CB8C93015}" destId="{4B6B3BE5-0042-EE4E-9D3A-4709D637CC2C}" srcOrd="0" destOrd="0" presId="urn:microsoft.com/office/officeart/2005/8/layout/list1"/>
    <dgm:cxn modelId="{D25CDCEE-0B25-C245-881A-FC05E274DF47}" type="presParOf" srcId="{4B6B3BE5-0042-EE4E-9D3A-4709D637CC2C}" destId="{D3EA17F1-9C93-7348-9AA3-D5939534BA9D}" srcOrd="0" destOrd="0" presId="urn:microsoft.com/office/officeart/2005/8/layout/list1"/>
    <dgm:cxn modelId="{F799CCFF-E059-B748-8BD1-7624C6843470}" type="presParOf" srcId="{4B6B3BE5-0042-EE4E-9D3A-4709D637CC2C}" destId="{95E6756B-1D5F-CF44-BB08-9F65BF7AE169}" srcOrd="1" destOrd="0" presId="urn:microsoft.com/office/officeart/2005/8/layout/list1"/>
    <dgm:cxn modelId="{9B586DEC-2EBD-AA4D-9440-61ADB6BD3A54}" type="presParOf" srcId="{4422E0A6-093F-8848-9E24-EB5CB8C93015}" destId="{BC0AC4B5-37DE-7D44-AEB0-217E220FEF50}" srcOrd="1" destOrd="0" presId="urn:microsoft.com/office/officeart/2005/8/layout/list1"/>
    <dgm:cxn modelId="{66390A94-9AA0-884A-B429-E86D52B01380}" type="presParOf" srcId="{4422E0A6-093F-8848-9E24-EB5CB8C93015}" destId="{B3A25EF4-882A-3F44-AFAF-21C0374273B5}" srcOrd="2" destOrd="0" presId="urn:microsoft.com/office/officeart/2005/8/layout/list1"/>
    <dgm:cxn modelId="{448541BF-A656-2D46-94F5-D710D832C164}" type="presParOf" srcId="{4422E0A6-093F-8848-9E24-EB5CB8C93015}" destId="{79E22784-2482-A04D-8DCF-9776C99CBE97}" srcOrd="3" destOrd="0" presId="urn:microsoft.com/office/officeart/2005/8/layout/list1"/>
    <dgm:cxn modelId="{4579BB52-84EE-6747-AC88-5C6A62E4253D}" type="presParOf" srcId="{4422E0A6-093F-8848-9E24-EB5CB8C93015}" destId="{F5EAE6DC-3C0E-BC41-8315-333D474EED6E}" srcOrd="4" destOrd="0" presId="urn:microsoft.com/office/officeart/2005/8/layout/list1"/>
    <dgm:cxn modelId="{C30AF4B8-C47C-7743-99AC-9D8912145A6C}" type="presParOf" srcId="{F5EAE6DC-3C0E-BC41-8315-333D474EED6E}" destId="{CB4CF4CE-D078-5343-84C3-614C86E5E184}" srcOrd="0" destOrd="0" presId="urn:microsoft.com/office/officeart/2005/8/layout/list1"/>
    <dgm:cxn modelId="{1821BE65-8F44-874A-B552-872B5800B528}" type="presParOf" srcId="{F5EAE6DC-3C0E-BC41-8315-333D474EED6E}" destId="{4A5F2E91-2B3E-5C48-AD8B-B657CF2F8656}" srcOrd="1" destOrd="0" presId="urn:microsoft.com/office/officeart/2005/8/layout/list1"/>
    <dgm:cxn modelId="{0951A4AB-5D5D-AA47-BFAB-E3B8838DEEE4}" type="presParOf" srcId="{4422E0A6-093F-8848-9E24-EB5CB8C93015}" destId="{A2D0EAA6-F528-B446-AD0E-34C63203E564}" srcOrd="5" destOrd="0" presId="urn:microsoft.com/office/officeart/2005/8/layout/list1"/>
    <dgm:cxn modelId="{1A37ACA0-F633-074C-AA83-6E4335447442}" type="presParOf" srcId="{4422E0A6-093F-8848-9E24-EB5CB8C93015}" destId="{D970E9FA-169C-1E43-A70E-F0CD4AC010A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A22EE3-77E0-134E-AAB2-69934F18F8C3}"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87F22576-38D1-D545-A325-2058BBD2918D}">
      <dgm:prSet custT="1"/>
      <dgm:spPr/>
      <dgm:t>
        <a:bodyPr/>
        <a:lstStyle/>
        <a:p>
          <a:r>
            <a:rPr lang="ja-JP" altLang="en-US" sz="2400"/>
            <a:t>エアコン情報の登録、対応</a:t>
          </a:r>
        </a:p>
      </dgm:t>
    </dgm:pt>
    <dgm:pt modelId="{185420D5-72CD-0143-9DF0-19B3F130062A}" type="parTrans" cxnId="{6335FF0E-8EC2-F748-9861-4ECAA96C8687}">
      <dgm:prSet/>
      <dgm:spPr/>
      <dgm:t>
        <a:bodyPr/>
        <a:lstStyle/>
        <a:p>
          <a:endParaRPr kumimoji="1" lang="ja-JP" altLang="en-US" sz="3600"/>
        </a:p>
      </dgm:t>
    </dgm:pt>
    <dgm:pt modelId="{A9C0A8B8-EA3E-2443-BDD8-CFA63386644E}" type="sibTrans" cxnId="{6335FF0E-8EC2-F748-9861-4ECAA96C8687}">
      <dgm:prSet/>
      <dgm:spPr/>
      <dgm:t>
        <a:bodyPr/>
        <a:lstStyle/>
        <a:p>
          <a:endParaRPr kumimoji="1" lang="ja-JP" altLang="en-US" sz="3600"/>
        </a:p>
      </dgm:t>
    </dgm:pt>
    <dgm:pt modelId="{C4F55EB3-7667-5F42-9B9A-4E1711B58FE0}">
      <dgm:prSet custT="1"/>
      <dgm:spPr/>
      <dgm:t>
        <a:bodyPr/>
        <a:lstStyle/>
        <a:p>
          <a:r>
            <a:rPr kumimoji="1" lang="ja-JP" altLang="en-US" sz="2400"/>
            <a:t>エアコン温度学習機能</a:t>
          </a:r>
          <a:endParaRPr lang="ja-JP" altLang="en-US" sz="2400"/>
        </a:p>
      </dgm:t>
    </dgm:pt>
    <dgm:pt modelId="{96ABADA8-D864-B54D-85C3-967136FC42FF}" type="parTrans" cxnId="{72B6CC70-CDDE-674F-94BB-ECE8E9BFCA85}">
      <dgm:prSet/>
      <dgm:spPr/>
      <dgm:t>
        <a:bodyPr/>
        <a:lstStyle/>
        <a:p>
          <a:endParaRPr kumimoji="1" lang="ja-JP" altLang="en-US" sz="3600"/>
        </a:p>
      </dgm:t>
    </dgm:pt>
    <dgm:pt modelId="{DF22231A-3725-FC49-AADD-3ECCC912FA3E}" type="sibTrans" cxnId="{72B6CC70-CDDE-674F-94BB-ECE8E9BFCA85}">
      <dgm:prSet/>
      <dgm:spPr/>
      <dgm:t>
        <a:bodyPr/>
        <a:lstStyle/>
        <a:p>
          <a:endParaRPr kumimoji="1" lang="ja-JP" altLang="en-US" sz="3600"/>
        </a:p>
      </dgm:t>
    </dgm:pt>
    <dgm:pt modelId="{EAD6DA82-E291-744E-BB3F-0E2703DD479A}">
      <dgm:prSet custT="1"/>
      <dgm:spPr/>
      <dgm:t>
        <a:bodyPr/>
        <a:lstStyle/>
        <a:p>
          <a:r>
            <a:rPr kumimoji="1" lang="ja-JP" altLang="en-US" sz="2400"/>
            <a:t>システムとリモコン本体の同期を取る</a:t>
          </a:r>
        </a:p>
      </dgm:t>
    </dgm:pt>
    <dgm:pt modelId="{9D6E7C48-AF56-5745-87D3-E22CD0533ECF}" type="parTrans" cxnId="{19DD2623-EBB1-8449-A5D5-3A3FD41A03FF}">
      <dgm:prSet/>
      <dgm:spPr/>
      <dgm:t>
        <a:bodyPr/>
        <a:lstStyle/>
        <a:p>
          <a:endParaRPr kumimoji="1" lang="ja-JP" altLang="en-US" sz="3600"/>
        </a:p>
      </dgm:t>
    </dgm:pt>
    <dgm:pt modelId="{12FA8E02-0398-574E-9DF9-1B817DE2042E}" type="sibTrans" cxnId="{19DD2623-EBB1-8449-A5D5-3A3FD41A03FF}">
      <dgm:prSet/>
      <dgm:spPr/>
      <dgm:t>
        <a:bodyPr/>
        <a:lstStyle/>
        <a:p>
          <a:endParaRPr kumimoji="1" lang="ja-JP" altLang="en-US" sz="3600"/>
        </a:p>
      </dgm:t>
    </dgm:pt>
    <dgm:pt modelId="{3DC65FBD-E081-F34C-830F-4E0F52C0CB56}">
      <dgm:prSet custT="1"/>
      <dgm:spPr/>
      <dgm:t>
        <a:bodyPr/>
        <a:lstStyle/>
        <a:p>
          <a:endParaRPr kumimoji="1" lang="ja-JP" altLang="en-US" sz="2000">
            <a:solidFill>
              <a:schemeClr val="tx1">
                <a:lumMod val="85000"/>
                <a:lumOff val="15000"/>
              </a:schemeClr>
            </a:solidFill>
          </a:endParaRPr>
        </a:p>
      </dgm:t>
    </dgm:pt>
    <dgm:pt modelId="{1C7731B2-EAAF-3347-9630-FC47046D5EFD}" type="sibTrans" cxnId="{77FE35D1-9E0D-4F46-9EB7-D9AF629FDC60}">
      <dgm:prSet/>
      <dgm:spPr/>
      <dgm:t>
        <a:bodyPr/>
        <a:lstStyle/>
        <a:p>
          <a:endParaRPr kumimoji="1" lang="ja-JP" altLang="en-US" sz="3600"/>
        </a:p>
      </dgm:t>
    </dgm:pt>
    <dgm:pt modelId="{E140C23D-3628-3A4A-8094-CC87DA753A9F}" type="parTrans" cxnId="{77FE35D1-9E0D-4F46-9EB7-D9AF629FDC60}">
      <dgm:prSet/>
      <dgm:spPr/>
      <dgm:t>
        <a:bodyPr/>
        <a:lstStyle/>
        <a:p>
          <a:endParaRPr kumimoji="1" lang="ja-JP" altLang="en-US" sz="3600"/>
        </a:p>
      </dgm:t>
    </dgm:pt>
    <dgm:pt modelId="{255A8380-2291-1446-9E17-865118A631BC}">
      <dgm:prSet custT="1"/>
      <dgm:spPr/>
      <dgm:t>
        <a:bodyPr/>
        <a:lstStyle/>
        <a:p>
          <a:r>
            <a:rPr kumimoji="1" lang="ja-JP" altLang="en-US" sz="2400"/>
            <a:t>赤外線を使用しないエアコンに対応</a:t>
          </a:r>
        </a:p>
      </dgm:t>
    </dgm:pt>
    <dgm:pt modelId="{7FAA498A-D27D-3E44-9446-F84899297965}" type="parTrans" cxnId="{8CF98F1D-9D7B-4B4E-9F55-945118293F75}">
      <dgm:prSet/>
      <dgm:spPr/>
      <dgm:t>
        <a:bodyPr/>
        <a:lstStyle/>
        <a:p>
          <a:endParaRPr kumimoji="1" lang="ja-JP" altLang="en-US" sz="1800"/>
        </a:p>
      </dgm:t>
    </dgm:pt>
    <dgm:pt modelId="{2FC546FD-D4D9-DD40-895C-C832B0DA0FC4}" type="sibTrans" cxnId="{8CF98F1D-9D7B-4B4E-9F55-945118293F75}">
      <dgm:prSet/>
      <dgm:spPr/>
      <dgm:t>
        <a:bodyPr/>
        <a:lstStyle/>
        <a:p>
          <a:endParaRPr kumimoji="1" lang="ja-JP" altLang="en-US" sz="1800"/>
        </a:p>
      </dgm:t>
    </dgm:pt>
    <dgm:pt modelId="{FB6BFCAE-D9D8-8A46-8F06-CD09F2A3FF70}">
      <dgm:prSet custT="1"/>
      <dgm:spPr/>
      <dgm:t>
        <a:bodyPr/>
        <a:lstStyle/>
        <a:p>
          <a:endParaRPr kumimoji="1" lang="ja-JP" altLang="en-US" sz="2400"/>
        </a:p>
      </dgm:t>
    </dgm:pt>
    <dgm:pt modelId="{9EDCA938-DF26-9342-BDAD-88306874CD8C}" type="parTrans" cxnId="{9FE73230-ABB3-DD4C-AD46-A00F515C299A}">
      <dgm:prSet/>
      <dgm:spPr/>
      <dgm:t>
        <a:bodyPr/>
        <a:lstStyle/>
        <a:p>
          <a:endParaRPr kumimoji="1" lang="ja-JP" altLang="en-US" sz="1800"/>
        </a:p>
      </dgm:t>
    </dgm:pt>
    <dgm:pt modelId="{42802D70-3E6C-BF4A-A952-D5DB9153189B}" type="sibTrans" cxnId="{9FE73230-ABB3-DD4C-AD46-A00F515C299A}">
      <dgm:prSet/>
      <dgm:spPr/>
      <dgm:t>
        <a:bodyPr/>
        <a:lstStyle/>
        <a:p>
          <a:endParaRPr kumimoji="1" lang="ja-JP" altLang="en-US" sz="1800"/>
        </a:p>
      </dgm:t>
    </dgm:pt>
    <dgm:pt modelId="{CF46AA15-7B12-6A45-8F30-289F3A16AB0D}">
      <dgm:prSet custT="1"/>
      <dgm:spPr/>
      <dgm:t>
        <a:bodyPr/>
        <a:lstStyle/>
        <a:p>
          <a:r>
            <a:rPr kumimoji="1" lang="ja-JP" altLang="en-US" sz="2400" b="0"/>
            <a:t>スマホ版</a:t>
          </a:r>
          <a:r>
            <a:rPr kumimoji="1" lang="ja-JP" altLang="en-US" sz="2400"/>
            <a:t>でも</a:t>
          </a:r>
          <a:r>
            <a:rPr kumimoji="1" lang="en-US" altLang="ja-JP" sz="2400" dirty="0"/>
            <a:t>bot</a:t>
          </a:r>
          <a:r>
            <a:rPr kumimoji="1" lang="ja-JP" altLang="en-US" sz="2400"/>
            <a:t>のアイコンを変更する</a:t>
          </a:r>
        </a:p>
      </dgm:t>
    </dgm:pt>
    <dgm:pt modelId="{E376A56C-F2B1-F94C-86D4-07F420B75853}" type="parTrans" cxnId="{8E98A3A5-98EA-EC4C-B896-B16B506916C7}">
      <dgm:prSet/>
      <dgm:spPr/>
      <dgm:t>
        <a:bodyPr/>
        <a:lstStyle/>
        <a:p>
          <a:endParaRPr kumimoji="1" lang="ja-JP" altLang="en-US"/>
        </a:p>
      </dgm:t>
    </dgm:pt>
    <dgm:pt modelId="{00806A13-0159-6D4E-A34B-1FBABDCB5F1C}" type="sibTrans" cxnId="{8E98A3A5-98EA-EC4C-B896-B16B506916C7}">
      <dgm:prSet/>
      <dgm:spPr/>
      <dgm:t>
        <a:bodyPr/>
        <a:lstStyle/>
        <a:p>
          <a:endParaRPr kumimoji="1" lang="ja-JP" altLang="en-US"/>
        </a:p>
      </dgm:t>
    </dgm:pt>
    <dgm:pt modelId="{C010DECF-63AF-FE43-B99E-C2B1D56896E9}" type="pres">
      <dgm:prSet presAssocID="{55A22EE3-77E0-134E-AAB2-69934F18F8C3}" presName="linear" presStyleCnt="0">
        <dgm:presLayoutVars>
          <dgm:dir/>
          <dgm:animLvl val="lvl"/>
          <dgm:resizeHandles val="exact"/>
        </dgm:presLayoutVars>
      </dgm:prSet>
      <dgm:spPr/>
    </dgm:pt>
    <dgm:pt modelId="{A300FF77-977E-4546-B05E-739FDAE4DB50}" type="pres">
      <dgm:prSet presAssocID="{3DC65FBD-E081-F34C-830F-4E0F52C0CB56}" presName="parentLin" presStyleCnt="0"/>
      <dgm:spPr/>
    </dgm:pt>
    <dgm:pt modelId="{70F825C5-A549-B842-AA5A-DEA395A51CCA}" type="pres">
      <dgm:prSet presAssocID="{3DC65FBD-E081-F34C-830F-4E0F52C0CB56}" presName="parentLeftMargin" presStyleLbl="node1" presStyleIdx="0" presStyleCnt="2"/>
      <dgm:spPr/>
    </dgm:pt>
    <dgm:pt modelId="{AA496D66-E952-F545-AB9E-D9D98EF4046A}" type="pres">
      <dgm:prSet presAssocID="{3DC65FBD-E081-F34C-830F-4E0F52C0CB56}" presName="parentText" presStyleLbl="node1" presStyleIdx="0" presStyleCnt="2" custLinFactNeighborY="5617">
        <dgm:presLayoutVars>
          <dgm:chMax val="0"/>
          <dgm:bulletEnabled val="1"/>
        </dgm:presLayoutVars>
      </dgm:prSet>
      <dgm:spPr/>
    </dgm:pt>
    <dgm:pt modelId="{3B247B45-D45B-C948-983A-6692D26B0B6B}" type="pres">
      <dgm:prSet presAssocID="{3DC65FBD-E081-F34C-830F-4E0F52C0CB56}" presName="negativeSpace" presStyleCnt="0"/>
      <dgm:spPr/>
    </dgm:pt>
    <dgm:pt modelId="{D5E3D319-A290-1D43-85A3-C460B8856F98}" type="pres">
      <dgm:prSet presAssocID="{3DC65FBD-E081-F34C-830F-4E0F52C0CB56}" presName="childText" presStyleLbl="conFgAcc1" presStyleIdx="0" presStyleCnt="2">
        <dgm:presLayoutVars>
          <dgm:bulletEnabled val="1"/>
        </dgm:presLayoutVars>
      </dgm:prSet>
      <dgm:spPr/>
    </dgm:pt>
    <dgm:pt modelId="{8BA4F326-CD82-4A4C-A4CE-73649A39D814}" type="pres">
      <dgm:prSet presAssocID="{1C7731B2-EAAF-3347-9630-FC47046D5EFD}" presName="spaceBetweenRectangles" presStyleCnt="0"/>
      <dgm:spPr/>
    </dgm:pt>
    <dgm:pt modelId="{58C9E2D0-76AE-9840-A8BD-101606F28D03}" type="pres">
      <dgm:prSet presAssocID="{FB6BFCAE-D9D8-8A46-8F06-CD09F2A3FF70}" presName="parentLin" presStyleCnt="0"/>
      <dgm:spPr/>
    </dgm:pt>
    <dgm:pt modelId="{BC44D114-76E3-EF43-8D30-23783082C23C}" type="pres">
      <dgm:prSet presAssocID="{FB6BFCAE-D9D8-8A46-8F06-CD09F2A3FF70}" presName="parentLeftMargin" presStyleLbl="node1" presStyleIdx="0" presStyleCnt="2"/>
      <dgm:spPr/>
    </dgm:pt>
    <dgm:pt modelId="{4BB57DE9-1260-9141-8923-05513C14BAE9}" type="pres">
      <dgm:prSet presAssocID="{FB6BFCAE-D9D8-8A46-8F06-CD09F2A3FF70}" presName="parentText" presStyleLbl="node1" presStyleIdx="1" presStyleCnt="2">
        <dgm:presLayoutVars>
          <dgm:chMax val="0"/>
          <dgm:bulletEnabled val="1"/>
        </dgm:presLayoutVars>
      </dgm:prSet>
      <dgm:spPr/>
    </dgm:pt>
    <dgm:pt modelId="{F58BD26C-079A-2E48-A3C0-96CAE233C7A9}" type="pres">
      <dgm:prSet presAssocID="{FB6BFCAE-D9D8-8A46-8F06-CD09F2A3FF70}" presName="negativeSpace" presStyleCnt="0"/>
      <dgm:spPr/>
    </dgm:pt>
    <dgm:pt modelId="{20C6EA94-1786-154D-BA15-11AC6A139B5D}" type="pres">
      <dgm:prSet presAssocID="{FB6BFCAE-D9D8-8A46-8F06-CD09F2A3FF70}" presName="childText" presStyleLbl="conFgAcc1" presStyleIdx="1" presStyleCnt="2">
        <dgm:presLayoutVars>
          <dgm:bulletEnabled val="1"/>
        </dgm:presLayoutVars>
      </dgm:prSet>
      <dgm:spPr/>
    </dgm:pt>
  </dgm:ptLst>
  <dgm:cxnLst>
    <dgm:cxn modelId="{6335FF0E-8EC2-F748-9861-4ECAA96C8687}" srcId="{FB6BFCAE-D9D8-8A46-8F06-CD09F2A3FF70}" destId="{87F22576-38D1-D545-A325-2058BBD2918D}" srcOrd="1" destOrd="0" parTransId="{185420D5-72CD-0143-9DF0-19B3F130062A}" sibTransId="{A9C0A8B8-EA3E-2443-BDD8-CFA63386644E}"/>
    <dgm:cxn modelId="{CD3B6B10-0FF1-0644-B741-2A69CC5CA139}" type="presOf" srcId="{3DC65FBD-E081-F34C-830F-4E0F52C0CB56}" destId="{AA496D66-E952-F545-AB9E-D9D98EF4046A}" srcOrd="1" destOrd="0" presId="urn:microsoft.com/office/officeart/2005/8/layout/list1"/>
    <dgm:cxn modelId="{8CF98F1D-9D7B-4B4E-9F55-945118293F75}" srcId="{FB6BFCAE-D9D8-8A46-8F06-CD09F2A3FF70}" destId="{255A8380-2291-1446-9E17-865118A631BC}" srcOrd="0" destOrd="0" parTransId="{7FAA498A-D27D-3E44-9446-F84899297965}" sibTransId="{2FC546FD-D4D9-DD40-895C-C832B0DA0FC4}"/>
    <dgm:cxn modelId="{3012DF21-187B-5E4C-B626-F69C0A8352AE}" type="presOf" srcId="{255A8380-2291-1446-9E17-865118A631BC}" destId="{20C6EA94-1786-154D-BA15-11AC6A139B5D}" srcOrd="0" destOrd="0" presId="urn:microsoft.com/office/officeart/2005/8/layout/list1"/>
    <dgm:cxn modelId="{19DD2623-EBB1-8449-A5D5-3A3FD41A03FF}" srcId="{3DC65FBD-E081-F34C-830F-4E0F52C0CB56}" destId="{EAD6DA82-E291-744E-BB3F-0E2703DD479A}" srcOrd="0" destOrd="0" parTransId="{9D6E7C48-AF56-5745-87D3-E22CD0533ECF}" sibTransId="{12FA8E02-0398-574E-9DF9-1B817DE2042E}"/>
    <dgm:cxn modelId="{9FE73230-ABB3-DD4C-AD46-A00F515C299A}" srcId="{55A22EE3-77E0-134E-AAB2-69934F18F8C3}" destId="{FB6BFCAE-D9D8-8A46-8F06-CD09F2A3FF70}" srcOrd="1" destOrd="0" parTransId="{9EDCA938-DF26-9342-BDAD-88306874CD8C}" sibTransId="{42802D70-3E6C-BF4A-A952-D5DB9153189B}"/>
    <dgm:cxn modelId="{B408CD6F-432D-BF42-BC5A-A2342CDE94AC}" type="presOf" srcId="{FB6BFCAE-D9D8-8A46-8F06-CD09F2A3FF70}" destId="{4BB57DE9-1260-9141-8923-05513C14BAE9}" srcOrd="1" destOrd="0" presId="urn:microsoft.com/office/officeart/2005/8/layout/list1"/>
    <dgm:cxn modelId="{72B6CC70-CDDE-674F-94BB-ECE8E9BFCA85}" srcId="{FB6BFCAE-D9D8-8A46-8F06-CD09F2A3FF70}" destId="{C4F55EB3-7667-5F42-9B9A-4E1711B58FE0}" srcOrd="2" destOrd="0" parTransId="{96ABADA8-D864-B54D-85C3-967136FC42FF}" sibTransId="{DF22231A-3725-FC49-AADD-3ECCC912FA3E}"/>
    <dgm:cxn modelId="{1D9F3C9A-D1E4-8F45-8503-4AE256B78C5F}" type="presOf" srcId="{C4F55EB3-7667-5F42-9B9A-4E1711B58FE0}" destId="{20C6EA94-1786-154D-BA15-11AC6A139B5D}" srcOrd="0" destOrd="2" presId="urn:microsoft.com/office/officeart/2005/8/layout/list1"/>
    <dgm:cxn modelId="{8E98A3A5-98EA-EC4C-B896-B16B506916C7}" srcId="{3DC65FBD-E081-F34C-830F-4E0F52C0CB56}" destId="{CF46AA15-7B12-6A45-8F30-289F3A16AB0D}" srcOrd="1" destOrd="0" parTransId="{E376A56C-F2B1-F94C-86D4-07F420B75853}" sibTransId="{00806A13-0159-6D4E-A34B-1FBABDCB5F1C}"/>
    <dgm:cxn modelId="{77BB7BA6-7AB7-0547-8133-F49D6254EB72}" type="presOf" srcId="{55A22EE3-77E0-134E-AAB2-69934F18F8C3}" destId="{C010DECF-63AF-FE43-B99E-C2B1D56896E9}" srcOrd="0" destOrd="0" presId="urn:microsoft.com/office/officeart/2005/8/layout/list1"/>
    <dgm:cxn modelId="{7D88E9BB-8C08-ED4D-A2C4-E9EACE2A970D}" type="presOf" srcId="{FB6BFCAE-D9D8-8A46-8F06-CD09F2A3FF70}" destId="{BC44D114-76E3-EF43-8D30-23783082C23C}" srcOrd="0" destOrd="0" presId="urn:microsoft.com/office/officeart/2005/8/layout/list1"/>
    <dgm:cxn modelId="{3D9E8FC0-1696-A349-9EC7-596493AC8DF9}" type="presOf" srcId="{3DC65FBD-E081-F34C-830F-4E0F52C0CB56}" destId="{70F825C5-A549-B842-AA5A-DEA395A51CCA}" srcOrd="0" destOrd="0" presId="urn:microsoft.com/office/officeart/2005/8/layout/list1"/>
    <dgm:cxn modelId="{7BB7AEC6-963F-954A-B62D-B1C085741349}" type="presOf" srcId="{EAD6DA82-E291-744E-BB3F-0E2703DD479A}" destId="{D5E3D319-A290-1D43-85A3-C460B8856F98}" srcOrd="0" destOrd="0" presId="urn:microsoft.com/office/officeart/2005/8/layout/list1"/>
    <dgm:cxn modelId="{77FE35D1-9E0D-4F46-9EB7-D9AF629FDC60}" srcId="{55A22EE3-77E0-134E-AAB2-69934F18F8C3}" destId="{3DC65FBD-E081-F34C-830F-4E0F52C0CB56}" srcOrd="0" destOrd="0" parTransId="{E140C23D-3628-3A4A-8094-CC87DA753A9F}" sibTransId="{1C7731B2-EAAF-3347-9630-FC47046D5EFD}"/>
    <dgm:cxn modelId="{7FBB13ED-5903-AB4F-B992-75D294B1D2A2}" type="presOf" srcId="{CF46AA15-7B12-6A45-8F30-289F3A16AB0D}" destId="{D5E3D319-A290-1D43-85A3-C460B8856F98}" srcOrd="0" destOrd="1" presId="urn:microsoft.com/office/officeart/2005/8/layout/list1"/>
    <dgm:cxn modelId="{FF4D0AF8-6403-154E-9D4E-0B9FC0E46981}" type="presOf" srcId="{87F22576-38D1-D545-A325-2058BBD2918D}" destId="{20C6EA94-1786-154D-BA15-11AC6A139B5D}" srcOrd="0" destOrd="1" presId="urn:microsoft.com/office/officeart/2005/8/layout/list1"/>
    <dgm:cxn modelId="{3D179814-0295-EB48-8F9A-DD166BEB3D18}" type="presParOf" srcId="{C010DECF-63AF-FE43-B99E-C2B1D56896E9}" destId="{A300FF77-977E-4546-B05E-739FDAE4DB50}" srcOrd="0" destOrd="0" presId="urn:microsoft.com/office/officeart/2005/8/layout/list1"/>
    <dgm:cxn modelId="{D700F9B9-7BD3-F04C-9150-43E07E4A3664}" type="presParOf" srcId="{A300FF77-977E-4546-B05E-739FDAE4DB50}" destId="{70F825C5-A549-B842-AA5A-DEA395A51CCA}" srcOrd="0" destOrd="0" presId="urn:microsoft.com/office/officeart/2005/8/layout/list1"/>
    <dgm:cxn modelId="{4FFFA2C0-A3D7-2A40-9808-648E697FA0EF}" type="presParOf" srcId="{A300FF77-977E-4546-B05E-739FDAE4DB50}" destId="{AA496D66-E952-F545-AB9E-D9D98EF4046A}" srcOrd="1" destOrd="0" presId="urn:microsoft.com/office/officeart/2005/8/layout/list1"/>
    <dgm:cxn modelId="{125B99B7-3C80-F14A-9605-A29C87FDD49C}" type="presParOf" srcId="{C010DECF-63AF-FE43-B99E-C2B1D56896E9}" destId="{3B247B45-D45B-C948-983A-6692D26B0B6B}" srcOrd="1" destOrd="0" presId="urn:microsoft.com/office/officeart/2005/8/layout/list1"/>
    <dgm:cxn modelId="{50F60835-F156-724E-A00D-ACE1D6DCEBC5}" type="presParOf" srcId="{C010DECF-63AF-FE43-B99E-C2B1D56896E9}" destId="{D5E3D319-A290-1D43-85A3-C460B8856F98}" srcOrd="2" destOrd="0" presId="urn:microsoft.com/office/officeart/2005/8/layout/list1"/>
    <dgm:cxn modelId="{27F13CFE-8D25-EA4F-AA69-D72A20C821FF}" type="presParOf" srcId="{C010DECF-63AF-FE43-B99E-C2B1D56896E9}" destId="{8BA4F326-CD82-4A4C-A4CE-73649A39D814}" srcOrd="3" destOrd="0" presId="urn:microsoft.com/office/officeart/2005/8/layout/list1"/>
    <dgm:cxn modelId="{B01616DA-C613-4642-B5BE-88B8499048BD}" type="presParOf" srcId="{C010DECF-63AF-FE43-B99E-C2B1D56896E9}" destId="{58C9E2D0-76AE-9840-A8BD-101606F28D03}" srcOrd="4" destOrd="0" presId="urn:microsoft.com/office/officeart/2005/8/layout/list1"/>
    <dgm:cxn modelId="{721A7E43-C98C-F242-96AB-55DDE213BDDF}" type="presParOf" srcId="{58C9E2D0-76AE-9840-A8BD-101606F28D03}" destId="{BC44D114-76E3-EF43-8D30-23783082C23C}" srcOrd="0" destOrd="0" presId="urn:microsoft.com/office/officeart/2005/8/layout/list1"/>
    <dgm:cxn modelId="{E7A49A7A-CFDC-FD47-81F0-DBF892AA8094}" type="presParOf" srcId="{58C9E2D0-76AE-9840-A8BD-101606F28D03}" destId="{4BB57DE9-1260-9141-8923-05513C14BAE9}" srcOrd="1" destOrd="0" presId="urn:microsoft.com/office/officeart/2005/8/layout/list1"/>
    <dgm:cxn modelId="{5E7EF2AE-D45D-A64E-9F90-AFAD94ED8CC2}" type="presParOf" srcId="{C010DECF-63AF-FE43-B99E-C2B1D56896E9}" destId="{F58BD26C-079A-2E48-A3C0-96CAE233C7A9}" srcOrd="5" destOrd="0" presId="urn:microsoft.com/office/officeart/2005/8/layout/list1"/>
    <dgm:cxn modelId="{D7E610C5-BEF5-494D-9FCE-4F5FB51A7D9D}" type="presParOf" srcId="{C010DECF-63AF-FE43-B99E-C2B1D56896E9}" destId="{20C6EA94-1786-154D-BA15-11AC6A139B5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3B561-8684-A845-A632-728ADE268365}">
      <dsp:nvSpPr>
        <dsp:cNvPr id="0" name=""/>
        <dsp:cNvSpPr/>
      </dsp:nvSpPr>
      <dsp:spPr>
        <a:xfrm>
          <a:off x="0" y="1676"/>
          <a:ext cx="7344816" cy="52979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ja-JP" altLang="en-US" sz="1800" kern="1200">
              <a:solidFill>
                <a:schemeClr val="accent3">
                  <a:lumMod val="50000"/>
                </a:schemeClr>
              </a:solidFill>
            </a:rPr>
            <a:t>ターゲットユーザ</a:t>
          </a:r>
        </a:p>
      </dsp:txBody>
      <dsp:txXfrm>
        <a:off x="25862" y="27538"/>
        <a:ext cx="7293092" cy="478066"/>
      </dsp:txXfrm>
    </dsp:sp>
    <dsp:sp modelId="{FADA6BE0-DD70-264A-A188-AF0AE324A989}">
      <dsp:nvSpPr>
        <dsp:cNvPr id="0" name=""/>
        <dsp:cNvSpPr/>
      </dsp:nvSpPr>
      <dsp:spPr>
        <a:xfrm>
          <a:off x="0" y="531467"/>
          <a:ext cx="7344816" cy="439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198" tIns="25400" rIns="142240" bIns="25400" numCol="1" spcCol="1270" anchor="t" anchorCtr="0">
          <a:noAutofit/>
        </a:bodyPr>
        <a:lstStyle/>
        <a:p>
          <a:pPr marL="228600" lvl="1" indent="-228600" algn="l" defTabSz="889000">
            <a:lnSpc>
              <a:spcPct val="90000"/>
            </a:lnSpc>
            <a:spcBef>
              <a:spcPct val="0"/>
            </a:spcBef>
            <a:spcAft>
              <a:spcPct val="20000"/>
            </a:spcAft>
            <a:buChar char="•"/>
          </a:pPr>
          <a:r>
            <a:rPr kumimoji="1" lang="ja-JP" altLang="en-US" sz="2000" kern="1200"/>
            <a:t>集団でエアコンを利用する人たち</a:t>
          </a:r>
        </a:p>
      </dsp:txBody>
      <dsp:txXfrm>
        <a:off x="0" y="531467"/>
        <a:ext cx="7344816" cy="439369"/>
      </dsp:txXfrm>
    </dsp:sp>
    <dsp:sp modelId="{FB46B4F6-87D9-2541-9F53-FE04987EA605}">
      <dsp:nvSpPr>
        <dsp:cNvPr id="0" name=""/>
        <dsp:cNvSpPr/>
      </dsp:nvSpPr>
      <dsp:spPr>
        <a:xfrm>
          <a:off x="0" y="970836"/>
          <a:ext cx="7344816" cy="52979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ja-JP" altLang="en-US" sz="1800" kern="1200">
              <a:solidFill>
                <a:schemeClr val="accent3">
                  <a:lumMod val="50000"/>
                </a:schemeClr>
              </a:solidFill>
            </a:rPr>
            <a:t>利用目的</a:t>
          </a:r>
        </a:p>
      </dsp:txBody>
      <dsp:txXfrm>
        <a:off x="25862" y="996698"/>
        <a:ext cx="7293092" cy="478066"/>
      </dsp:txXfrm>
    </dsp:sp>
    <dsp:sp modelId="{5FF09BFF-A49C-7248-8E71-2A5D333D6975}">
      <dsp:nvSpPr>
        <dsp:cNvPr id="0" name=""/>
        <dsp:cNvSpPr/>
      </dsp:nvSpPr>
      <dsp:spPr>
        <a:xfrm>
          <a:off x="0" y="1500627"/>
          <a:ext cx="7344816" cy="820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198" tIns="25400" rIns="142240" bIns="25400" numCol="1" spcCol="1270" anchor="t" anchorCtr="0">
          <a:noAutofit/>
        </a:bodyPr>
        <a:lstStyle/>
        <a:p>
          <a:pPr marL="228600" lvl="1" indent="-228600" algn="l" defTabSz="889000">
            <a:lnSpc>
              <a:spcPct val="90000"/>
            </a:lnSpc>
            <a:spcBef>
              <a:spcPct val="0"/>
            </a:spcBef>
            <a:spcAft>
              <a:spcPct val="20000"/>
            </a:spcAft>
            <a:buChar char="•"/>
          </a:pPr>
          <a:r>
            <a:rPr kumimoji="1" lang="ja-JP" altLang="en-US" sz="2000" kern="1200"/>
            <a:t>作業中など意思表示しにくい時に、</a:t>
          </a:r>
          <a:br>
            <a:rPr kumimoji="1" lang="en-US" altLang="ja-JP" sz="2000" kern="1200" dirty="0"/>
          </a:br>
          <a:r>
            <a:rPr kumimoji="1" lang="ja-JP" altLang="en-US" sz="2000" kern="1200"/>
            <a:t>エアコンの温度変更を簡単、平和的に行う</a:t>
          </a:r>
        </a:p>
      </dsp:txBody>
      <dsp:txXfrm>
        <a:off x="0" y="1500627"/>
        <a:ext cx="7344816" cy="820156"/>
      </dsp:txXfrm>
    </dsp:sp>
    <dsp:sp modelId="{7625D621-5C64-7346-8C71-38C70447B4B9}">
      <dsp:nvSpPr>
        <dsp:cNvPr id="0" name=""/>
        <dsp:cNvSpPr/>
      </dsp:nvSpPr>
      <dsp:spPr>
        <a:xfrm>
          <a:off x="0" y="2320784"/>
          <a:ext cx="7344816" cy="52979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ja-JP" altLang="en-US" sz="1800" kern="1200">
              <a:solidFill>
                <a:schemeClr val="accent3">
                  <a:lumMod val="50000"/>
                </a:schemeClr>
              </a:solidFill>
            </a:rPr>
            <a:t>導入効果</a:t>
          </a:r>
          <a:endParaRPr kumimoji="1" lang="en-US" altLang="ja-JP" sz="1800" kern="1200" dirty="0">
            <a:solidFill>
              <a:schemeClr val="accent3">
                <a:lumMod val="50000"/>
              </a:schemeClr>
            </a:solidFill>
          </a:endParaRPr>
        </a:p>
      </dsp:txBody>
      <dsp:txXfrm>
        <a:off x="25862" y="2346646"/>
        <a:ext cx="7293092" cy="478066"/>
      </dsp:txXfrm>
    </dsp:sp>
    <dsp:sp modelId="{AC3F908A-82DE-3146-9789-FB44E7F69A3F}">
      <dsp:nvSpPr>
        <dsp:cNvPr id="0" name=""/>
        <dsp:cNvSpPr/>
      </dsp:nvSpPr>
      <dsp:spPr>
        <a:xfrm>
          <a:off x="0" y="2850574"/>
          <a:ext cx="7344816" cy="820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198" tIns="25400" rIns="142240" bIns="25400" numCol="1" spcCol="1270" anchor="t" anchorCtr="0">
          <a:noAutofit/>
        </a:bodyPr>
        <a:lstStyle/>
        <a:p>
          <a:pPr marL="228600" lvl="1" indent="-228600" algn="l" defTabSz="889000">
            <a:lnSpc>
              <a:spcPct val="90000"/>
            </a:lnSpc>
            <a:spcBef>
              <a:spcPct val="0"/>
            </a:spcBef>
            <a:spcAft>
              <a:spcPct val="20000"/>
            </a:spcAft>
            <a:buChar char="•"/>
          </a:pPr>
          <a:r>
            <a:rPr kumimoji="1" lang="ja-JP" altLang="en-US" sz="2000" kern="1200"/>
            <a:t>快適な室温を保つことで作業の効率化、集団の雰囲気をよくする</a:t>
          </a:r>
        </a:p>
      </dsp:txBody>
      <dsp:txXfrm>
        <a:off x="0" y="2850574"/>
        <a:ext cx="7344816" cy="8201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25EF4-882A-3F44-AFAF-21C0374273B5}">
      <dsp:nvSpPr>
        <dsp:cNvPr id="0" name=""/>
        <dsp:cNvSpPr/>
      </dsp:nvSpPr>
      <dsp:spPr>
        <a:xfrm>
          <a:off x="0" y="204744"/>
          <a:ext cx="7380820" cy="15561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834" tIns="270764" rIns="572834" bIns="128016" numCol="1" spcCol="1270" anchor="t" anchorCtr="0">
          <a:noAutofit/>
        </a:bodyPr>
        <a:lstStyle/>
        <a:p>
          <a:pPr marL="171450" lvl="1" indent="-171450" algn="l" defTabSz="800100">
            <a:lnSpc>
              <a:spcPct val="90000"/>
            </a:lnSpc>
            <a:spcBef>
              <a:spcPct val="0"/>
            </a:spcBef>
            <a:spcAft>
              <a:spcPct val="15000"/>
            </a:spcAft>
            <a:buChar char="•"/>
          </a:pPr>
          <a:r>
            <a:rPr kumimoji="1" lang="ja-JP" altLang="en-US" sz="1800" b="0" kern="1200">
              <a:solidFill>
                <a:schemeClr val="accent3"/>
              </a:solidFill>
              <a:latin typeface="Hiragino Sans W4" panose="020B0400000000000000" pitchFamily="34" charset="-128"/>
              <a:ea typeface="Hiragino Sans W4" panose="020B0400000000000000" pitchFamily="34" charset="-128"/>
            </a:rPr>
            <a:t>個人の力量</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に合わせた仕事配分ができた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つまずいても、</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反省と思考</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を重ねて、解決案を出せた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初めてのチーム開発を</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楽しい雰囲気</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で終えることができた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0" y="204744"/>
        <a:ext cx="7380820" cy="1556100"/>
      </dsp:txXfrm>
    </dsp:sp>
    <dsp:sp modelId="{95E6756B-1D5F-CF44-BB08-9F65BF7AE169}">
      <dsp:nvSpPr>
        <dsp:cNvPr id="0" name=""/>
        <dsp:cNvSpPr/>
      </dsp:nvSpPr>
      <dsp:spPr>
        <a:xfrm>
          <a:off x="369041" y="12864"/>
          <a:ext cx="5166574" cy="3837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284" tIns="0" rIns="195284" bIns="0" numCol="1" spcCol="1270" anchor="ctr" anchorCtr="0">
          <a:noAutofit/>
        </a:bodyPr>
        <a:lstStyle/>
        <a:p>
          <a:pPr marL="0" lvl="0" indent="0" algn="l" defTabSz="889000">
            <a:lnSpc>
              <a:spcPct val="90000"/>
            </a:lnSpc>
            <a:spcBef>
              <a:spcPct val="0"/>
            </a:spcBef>
            <a:spcAft>
              <a:spcPct val="35000"/>
            </a:spcAft>
            <a:buNone/>
          </a:pPr>
          <a:r>
            <a:rPr kumimoji="1"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rPr>
            <a:t>よかった点</a:t>
          </a:r>
          <a:endParaRPr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387775" y="31598"/>
        <a:ext cx="5129106" cy="346292"/>
      </dsp:txXfrm>
    </dsp:sp>
    <dsp:sp modelId="{D970E9FA-169C-1E43-A70E-F0CD4AC010A2}">
      <dsp:nvSpPr>
        <dsp:cNvPr id="0" name=""/>
        <dsp:cNvSpPr/>
      </dsp:nvSpPr>
      <dsp:spPr>
        <a:xfrm>
          <a:off x="0" y="2022925"/>
          <a:ext cx="7380820" cy="192465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834" tIns="270764" rIns="572834" bIns="128016" numCol="1" spcCol="1270" anchor="t" anchorCtr="0">
          <a:noAutofit/>
        </a:bodyPr>
        <a:lstStyle/>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設計から大きな変更があった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342900" lvl="2" indent="-171450" algn="l" defTabSz="800100">
            <a:lnSpc>
              <a:spcPct val="90000"/>
            </a:lnSpc>
            <a:spcBef>
              <a:spcPct val="0"/>
            </a:spcBef>
            <a:spcAft>
              <a:spcPct val="15000"/>
            </a:spcAft>
            <a:buChar char="•"/>
          </a:pPr>
          <a:r>
            <a:rPr kumimoji="1" lang="ja-JP" altLang="en-US" sz="1800" b="0" kern="1200">
              <a:solidFill>
                <a:schemeClr val="accent3"/>
              </a:solidFill>
              <a:latin typeface="Hiragino Sans W4" panose="020B0400000000000000" pitchFamily="34" charset="-128"/>
              <a:ea typeface="Hiragino Sans W4" panose="020B0400000000000000" pitchFamily="34" charset="-128"/>
            </a:rPr>
            <a:t>設計に力を入れる</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新しい技術知識の取得に時間がかかった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342900" lvl="2"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必要な</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技術を</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事前にしっかりと</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調べる</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0" y="2022925"/>
        <a:ext cx="7380820" cy="1924650"/>
      </dsp:txXfrm>
    </dsp:sp>
    <dsp:sp modelId="{4A5F2E91-2B3E-5C48-AD8B-B657CF2F8656}">
      <dsp:nvSpPr>
        <dsp:cNvPr id="0" name=""/>
        <dsp:cNvSpPr/>
      </dsp:nvSpPr>
      <dsp:spPr>
        <a:xfrm>
          <a:off x="369041" y="1831045"/>
          <a:ext cx="5166574" cy="3837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284" tIns="0" rIns="195284" bIns="0" numCol="1" spcCol="1270" anchor="ctr" anchorCtr="0">
          <a:noAutofit/>
        </a:bodyPr>
        <a:lstStyle/>
        <a:p>
          <a:pPr marL="0" lvl="0" indent="0" algn="l" defTabSz="889000">
            <a:lnSpc>
              <a:spcPct val="90000"/>
            </a:lnSpc>
            <a:spcBef>
              <a:spcPct val="0"/>
            </a:spcBef>
            <a:spcAft>
              <a:spcPct val="35000"/>
            </a:spcAft>
            <a:buNone/>
          </a:pPr>
          <a:r>
            <a:rPr kumimoji="1"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rPr>
            <a:t>反省点</a:t>
          </a:r>
          <a:endParaRPr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387775" y="1849779"/>
        <a:ext cx="5129106" cy="346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3D319-A290-1D43-85A3-C460B8856F98}">
      <dsp:nvSpPr>
        <dsp:cNvPr id="0" name=""/>
        <dsp:cNvSpPr/>
      </dsp:nvSpPr>
      <dsp:spPr>
        <a:xfrm>
          <a:off x="0" y="138803"/>
          <a:ext cx="7524836" cy="13860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4011" tIns="166624" rIns="584011"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kern="1200"/>
            <a:t>システムとリモコン本体の同期を取る</a:t>
          </a:r>
        </a:p>
        <a:p>
          <a:pPr marL="228600" lvl="1" indent="-228600" algn="l" defTabSz="1066800">
            <a:lnSpc>
              <a:spcPct val="90000"/>
            </a:lnSpc>
            <a:spcBef>
              <a:spcPct val="0"/>
            </a:spcBef>
            <a:spcAft>
              <a:spcPct val="15000"/>
            </a:spcAft>
            <a:buChar char="•"/>
          </a:pPr>
          <a:r>
            <a:rPr kumimoji="1" lang="ja-JP" altLang="en-US" sz="2400" b="0" kern="1200"/>
            <a:t>スマホ版</a:t>
          </a:r>
          <a:r>
            <a:rPr kumimoji="1" lang="ja-JP" altLang="en-US" sz="2400" kern="1200"/>
            <a:t>でも</a:t>
          </a:r>
          <a:r>
            <a:rPr kumimoji="1" lang="en-US" altLang="ja-JP" sz="2400" kern="1200" dirty="0"/>
            <a:t>bot</a:t>
          </a:r>
          <a:r>
            <a:rPr kumimoji="1" lang="ja-JP" altLang="en-US" sz="2400" kern="1200"/>
            <a:t>のアイコンを変更する</a:t>
          </a:r>
        </a:p>
      </dsp:txBody>
      <dsp:txXfrm>
        <a:off x="0" y="138803"/>
        <a:ext cx="7524836" cy="1386000"/>
      </dsp:txXfrm>
    </dsp:sp>
    <dsp:sp modelId="{AA496D66-E952-F545-AB9E-D9D98EF4046A}">
      <dsp:nvSpPr>
        <dsp:cNvPr id="0" name=""/>
        <dsp:cNvSpPr/>
      </dsp:nvSpPr>
      <dsp:spPr>
        <a:xfrm>
          <a:off x="376241" y="33989"/>
          <a:ext cx="5267385" cy="2361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095" tIns="0" rIns="199095" bIns="0" numCol="1" spcCol="1270" anchor="ctr" anchorCtr="0">
          <a:noAutofit/>
        </a:bodyPr>
        <a:lstStyle/>
        <a:p>
          <a:pPr marL="0" lvl="0" indent="0" algn="l" defTabSz="889000">
            <a:lnSpc>
              <a:spcPct val="90000"/>
            </a:lnSpc>
            <a:spcBef>
              <a:spcPct val="0"/>
            </a:spcBef>
            <a:spcAft>
              <a:spcPct val="35000"/>
            </a:spcAft>
            <a:buNone/>
          </a:pPr>
          <a:endParaRPr kumimoji="1" lang="ja-JP" altLang="en-US" sz="2000" kern="1200">
            <a:solidFill>
              <a:schemeClr val="tx1">
                <a:lumMod val="85000"/>
                <a:lumOff val="15000"/>
              </a:schemeClr>
            </a:solidFill>
          </a:endParaRPr>
        </a:p>
      </dsp:txBody>
      <dsp:txXfrm>
        <a:off x="387769" y="45517"/>
        <a:ext cx="5244329" cy="213104"/>
      </dsp:txXfrm>
    </dsp:sp>
    <dsp:sp modelId="{20C6EA94-1786-154D-BA15-11AC6A139B5D}">
      <dsp:nvSpPr>
        <dsp:cNvPr id="0" name=""/>
        <dsp:cNvSpPr/>
      </dsp:nvSpPr>
      <dsp:spPr>
        <a:xfrm>
          <a:off x="0" y="1686084"/>
          <a:ext cx="7524836" cy="1965599"/>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4011" tIns="166624" rIns="584011"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kern="1200"/>
            <a:t>赤外線を使用しないエアコンに対応</a:t>
          </a:r>
        </a:p>
        <a:p>
          <a:pPr marL="228600" lvl="1" indent="-228600" algn="l" defTabSz="1066800">
            <a:lnSpc>
              <a:spcPct val="90000"/>
            </a:lnSpc>
            <a:spcBef>
              <a:spcPct val="0"/>
            </a:spcBef>
            <a:spcAft>
              <a:spcPct val="15000"/>
            </a:spcAft>
            <a:buChar char="•"/>
          </a:pPr>
          <a:r>
            <a:rPr lang="ja-JP" altLang="en-US" sz="2400" kern="1200"/>
            <a:t>エアコン情報の登録、対応</a:t>
          </a:r>
        </a:p>
        <a:p>
          <a:pPr marL="228600" lvl="1" indent="-228600" algn="l" defTabSz="1066800">
            <a:lnSpc>
              <a:spcPct val="90000"/>
            </a:lnSpc>
            <a:spcBef>
              <a:spcPct val="0"/>
            </a:spcBef>
            <a:spcAft>
              <a:spcPct val="15000"/>
            </a:spcAft>
            <a:buChar char="•"/>
          </a:pPr>
          <a:r>
            <a:rPr kumimoji="1" lang="ja-JP" altLang="en-US" sz="2400" kern="1200"/>
            <a:t>エアコン温度学習機能</a:t>
          </a:r>
          <a:endParaRPr lang="ja-JP" altLang="en-US" sz="2400" kern="1200"/>
        </a:p>
      </dsp:txBody>
      <dsp:txXfrm>
        <a:off x="0" y="1686084"/>
        <a:ext cx="7524836" cy="1965599"/>
      </dsp:txXfrm>
    </dsp:sp>
    <dsp:sp modelId="{4BB57DE9-1260-9141-8923-05513C14BAE9}">
      <dsp:nvSpPr>
        <dsp:cNvPr id="0" name=""/>
        <dsp:cNvSpPr/>
      </dsp:nvSpPr>
      <dsp:spPr>
        <a:xfrm>
          <a:off x="376241" y="1568004"/>
          <a:ext cx="5267385" cy="2361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095" tIns="0" rIns="199095" bIns="0" numCol="1" spcCol="1270" anchor="ctr" anchorCtr="0">
          <a:noAutofit/>
        </a:bodyPr>
        <a:lstStyle/>
        <a:p>
          <a:pPr marL="0" lvl="0" indent="0" algn="l" defTabSz="1066800">
            <a:lnSpc>
              <a:spcPct val="90000"/>
            </a:lnSpc>
            <a:spcBef>
              <a:spcPct val="0"/>
            </a:spcBef>
            <a:spcAft>
              <a:spcPct val="35000"/>
            </a:spcAft>
            <a:buNone/>
          </a:pPr>
          <a:endParaRPr kumimoji="1" lang="ja-JP" altLang="en-US" sz="2400" kern="1200"/>
        </a:p>
      </dsp:txBody>
      <dsp:txXfrm>
        <a:off x="387769" y="1579532"/>
        <a:ext cx="5244329" cy="21310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5DA3F-ED3A-4897-B8F3-C49A97F730D1}" type="datetimeFigureOut">
              <a:rPr lang="ko-KR" altLang="en-US" smtClean="0"/>
              <a:t>2019. 7. 19.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9ED4F-90B4-4BD8-A817-6A0A9D03637F}" type="slidenum">
              <a:rPr lang="ko-KR" altLang="en-US" smtClean="0"/>
              <a:t>‹#›</a:t>
            </a:fld>
            <a:endParaRPr lang="ko-KR" altLang="en-US"/>
          </a:p>
        </p:txBody>
      </p:sp>
    </p:spTree>
    <p:extLst>
      <p:ext uri="{BB962C8B-B14F-4D97-AF65-F5344CB8AC3E}">
        <p14:creationId xmlns:p14="http://schemas.microsoft.com/office/powerpoint/2010/main" val="33418004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では今から私たち、</a:t>
            </a:r>
            <a:r>
              <a:rPr kumimoji="1" lang="en-US" altLang="ja-JP" dirty="0"/>
              <a:t>SSH48</a:t>
            </a:r>
            <a:r>
              <a:rPr kumimoji="1" lang="ja-JP" altLang="en-US"/>
              <a:t>のプレゼンを始めさせていただきます</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a:t>
            </a:fld>
            <a:endParaRPr lang="ko-KR" altLang="en-US"/>
          </a:p>
        </p:txBody>
      </p:sp>
    </p:spTree>
    <p:extLst>
      <p:ext uri="{BB962C8B-B14F-4D97-AF65-F5344CB8AC3E}">
        <p14:creationId xmlns:p14="http://schemas.microsoft.com/office/powerpoint/2010/main" val="549776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12</a:t>
            </a:fld>
            <a:endParaRPr lang="ko-KR" altLang="en-US"/>
          </a:p>
        </p:txBody>
      </p:sp>
    </p:spTree>
    <p:extLst>
      <p:ext uri="{BB962C8B-B14F-4D97-AF65-F5344CB8AC3E}">
        <p14:creationId xmlns:p14="http://schemas.microsoft.com/office/powerpoint/2010/main" val="524389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現在、、絶対的に温度を変更しています。そのため</a:t>
            </a:r>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13</a:t>
            </a:fld>
            <a:endParaRPr lang="ko-KR" altLang="en-US"/>
          </a:p>
        </p:txBody>
      </p:sp>
    </p:spTree>
    <p:extLst>
      <p:ext uri="{BB962C8B-B14F-4D97-AF65-F5344CB8AC3E}">
        <p14:creationId xmlns:p14="http://schemas.microsoft.com/office/powerpoint/2010/main" val="3698171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以上で私たちの発表を終わります</a:t>
            </a:r>
            <a:endParaRPr kumimoji="1" lang="en-US" altLang="ja-JP" dirty="0"/>
          </a:p>
          <a:p>
            <a:r>
              <a:rPr kumimoji="1" lang="ja-JP" altLang="en-US"/>
              <a:t>ご静聴ありがとうございました</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14</a:t>
            </a:fld>
            <a:endParaRPr lang="ko-KR" altLang="en-US"/>
          </a:p>
        </p:txBody>
      </p:sp>
    </p:spTree>
    <p:extLst>
      <p:ext uri="{BB962C8B-B14F-4D97-AF65-F5344CB8AC3E}">
        <p14:creationId xmlns:p14="http://schemas.microsoft.com/office/powerpoint/2010/main" val="1246664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15</a:t>
            </a:fld>
            <a:endParaRPr lang="ko-KR" altLang="en-US"/>
          </a:p>
        </p:txBody>
      </p:sp>
    </p:spTree>
    <p:extLst>
      <p:ext uri="{BB962C8B-B14F-4D97-AF65-F5344CB8AC3E}">
        <p14:creationId xmlns:p14="http://schemas.microsoft.com/office/powerpoint/2010/main" val="724396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このシステムはこれらの技術を使用しました。</a:t>
            </a:r>
            <a:endParaRPr kumimoji="1" lang="en-US" altLang="ja-JP" dirty="0"/>
          </a:p>
          <a:p>
            <a:endParaRPr kumimoji="1" lang="en-US" altLang="ja-JP" dirty="0"/>
          </a:p>
          <a:p>
            <a:r>
              <a:rPr kumimoji="1" lang="ja-JP" altLang="en-US"/>
              <a:t>投票機能では、</a:t>
            </a:r>
            <a:r>
              <a:rPr kumimoji="1" lang="en-US" altLang="ja-JP" dirty="0"/>
              <a:t>Google</a:t>
            </a:r>
            <a:r>
              <a:rPr kumimoji="1" lang="ja-JP" altLang="en-US"/>
              <a:t>フォームの作成、集計を</a:t>
            </a:r>
            <a:r>
              <a:rPr kumimoji="1" lang="en-US" altLang="ja-JP" dirty="0" err="1"/>
              <a:t>GoogleAppsScript</a:t>
            </a:r>
            <a:r>
              <a:rPr kumimoji="1" lang="ja-JP" altLang="en-US"/>
              <a:t>を使い、結果を</a:t>
            </a:r>
            <a:r>
              <a:rPr kumimoji="1" lang="en-US" altLang="ja-JP" dirty="0" err="1"/>
              <a:t>GoogleApreadSheets</a:t>
            </a:r>
            <a:r>
              <a:rPr kumimoji="1" lang="ja-JP" altLang="en-US"/>
              <a:t>に記録しました</a:t>
            </a:r>
            <a:endParaRPr kumimoji="1" lang="en-US" altLang="ja-JP" dirty="0"/>
          </a:p>
          <a:p>
            <a:r>
              <a:rPr kumimoji="1" lang="ja-JP" altLang="en-US"/>
              <a:t>温度変更では、</a:t>
            </a:r>
            <a:r>
              <a:rPr kumimoji="1" lang="en-US" altLang="ja-JP" dirty="0"/>
              <a:t>Slack</a:t>
            </a:r>
            <a:r>
              <a:rPr kumimoji="1" lang="ja-JP" altLang="en-US"/>
              <a:t>上の特定ワードにラズベリーパイが反応し動作に該当する赤外線を送信します。</a:t>
            </a:r>
            <a:endParaRPr kumimoji="1" lang="en-US" altLang="ja-JP" dirty="0"/>
          </a:p>
          <a:p>
            <a:r>
              <a:rPr kumimoji="1" lang="ja-JP" altLang="en-US"/>
              <a:t>気象情報では、</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17</a:t>
            </a:fld>
            <a:endParaRPr lang="ko-KR" altLang="en-US"/>
          </a:p>
        </p:txBody>
      </p:sp>
    </p:spTree>
    <p:extLst>
      <p:ext uri="{BB962C8B-B14F-4D97-AF65-F5344CB8AC3E}">
        <p14:creationId xmlns:p14="http://schemas.microsoft.com/office/powerpoint/2010/main" val="2066458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一連の流れは</a:t>
            </a:r>
            <a:endParaRPr kumimoji="1" lang="en-US" altLang="ja-JP" dirty="0"/>
          </a:p>
          <a:p>
            <a:endParaRPr kumimoji="1" lang="en-US" altLang="ja-JP" dirty="0"/>
          </a:p>
          <a:p>
            <a:r>
              <a:rPr kumimoji="1" lang="ja-JP" altLang="en-US"/>
              <a:t>まず、特定キーワードをチャンネルに投稿する</a:t>
            </a:r>
            <a:endParaRPr kumimoji="1" lang="en-US" altLang="ja-JP" dirty="0"/>
          </a:p>
          <a:p>
            <a:r>
              <a:rPr kumimoji="1" lang="ja-JP" altLang="en-US"/>
              <a:t>システムから送信されるアンケート</a:t>
            </a:r>
            <a:endParaRPr kumimoji="1" lang="en-US" altLang="ja-JP" dirty="0"/>
          </a:p>
          <a:p>
            <a:r>
              <a:rPr kumimoji="1" lang="en-US" altLang="ja-JP" dirty="0"/>
              <a:t>URL</a:t>
            </a:r>
            <a:r>
              <a:rPr kumimoji="1" lang="ja-JP" altLang="en-US"/>
              <a:t>に回答する</a:t>
            </a:r>
            <a:endParaRPr kumimoji="1" lang="en-US" altLang="ja-JP" dirty="0"/>
          </a:p>
          <a:p>
            <a:r>
              <a:rPr kumimoji="1" lang="ja-JP" altLang="en-US"/>
              <a:t>システムが集計を行う</a:t>
            </a:r>
            <a:endParaRPr kumimoji="1" lang="en-US" altLang="ja-JP" dirty="0"/>
          </a:p>
          <a:p>
            <a:r>
              <a:rPr kumimoji="1" lang="ja-JP" altLang="en-US"/>
              <a:t>集計後、温度変更と変更の通知をする</a:t>
            </a:r>
            <a:endParaRPr kumimoji="1" lang="en-US" altLang="ja-JP" dirty="0"/>
          </a:p>
          <a:p>
            <a:endParaRPr kumimoji="1" lang="en-US" altLang="ja-JP" dirty="0"/>
          </a:p>
          <a:p>
            <a:r>
              <a:rPr kumimoji="1" lang="ja-JP" altLang="en-US"/>
              <a:t>となります。</a:t>
            </a:r>
            <a:endParaRPr kumimoji="1" lang="en-US" altLang="ja-JP" dirty="0"/>
          </a:p>
          <a:p>
            <a:r>
              <a:rPr kumimoji="1" lang="ja-JP" altLang="en-US"/>
              <a:t>この流れを実機デモとして動画にしましたのでご覧ください。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18</a:t>
            </a:fld>
            <a:endParaRPr lang="ko-KR" altLang="en-US"/>
          </a:p>
        </p:txBody>
      </p:sp>
    </p:spTree>
    <p:extLst>
      <p:ext uri="{BB962C8B-B14F-4D97-AF65-F5344CB8AC3E}">
        <p14:creationId xmlns:p14="http://schemas.microsoft.com/office/powerpoint/2010/main" val="1661046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19</a:t>
            </a:fld>
            <a:endParaRPr lang="ko-KR" altLang="en-US"/>
          </a:p>
        </p:txBody>
      </p:sp>
    </p:spTree>
    <p:extLst>
      <p:ext uri="{BB962C8B-B14F-4D97-AF65-F5344CB8AC3E}">
        <p14:creationId xmlns:p14="http://schemas.microsoft.com/office/powerpoint/2010/main" val="2856970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出てくる言葉をいう</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20</a:t>
            </a:fld>
            <a:endParaRPr lang="ko-KR" altLang="en-US"/>
          </a:p>
        </p:txBody>
      </p:sp>
    </p:spTree>
    <p:extLst>
      <p:ext uri="{BB962C8B-B14F-4D97-AF65-F5344CB8AC3E}">
        <p14:creationId xmlns:p14="http://schemas.microsoft.com/office/powerpoint/2010/main" val="1653152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私たちは、</a:t>
            </a:r>
            <a:r>
              <a:rPr kumimoji="1" lang="en-US" altLang="ja-JP" dirty="0"/>
              <a:t>PM</a:t>
            </a:r>
            <a:r>
              <a:rPr kumimoji="1" lang="ja-JP" altLang="en-US"/>
              <a:t>なかむらけんやの元、木村小島サカイ田中中西のメンバーで開発をしました。</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a:t>
            </a:fld>
            <a:endParaRPr lang="ko-KR" altLang="en-US"/>
          </a:p>
        </p:txBody>
      </p:sp>
    </p:spTree>
    <p:extLst>
      <p:ext uri="{BB962C8B-B14F-4D97-AF65-F5344CB8AC3E}">
        <p14:creationId xmlns:p14="http://schemas.microsoft.com/office/powerpoint/2010/main" val="84410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本日はこの流れで進めさせていただきます</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3</a:t>
            </a:fld>
            <a:endParaRPr lang="ko-KR" altLang="en-US"/>
          </a:p>
        </p:txBody>
      </p:sp>
    </p:spTree>
    <p:extLst>
      <p:ext uri="{BB962C8B-B14F-4D97-AF65-F5344CB8AC3E}">
        <p14:creationId xmlns:p14="http://schemas.microsoft.com/office/powerpoint/2010/main" val="1957877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さて皆さんとつぜんですが、教室の室温に不満を持ったことはないでしょうか？</a:t>
            </a:r>
            <a:endParaRPr kumimoji="1" lang="en-US" altLang="ja-JP" dirty="0"/>
          </a:p>
          <a:p>
            <a:r>
              <a:rPr kumimoji="1" lang="ja-JP" altLang="en-US"/>
              <a:t>人によって、服装、筋肉量、体質の違いから、適切な室温が違うため不満に思っている人は少なからず存在すると思います。</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また、学校以外に会社のオフィス内でも、室温に不満を持っている方が多く、</a:t>
            </a:r>
            <a:endParaRPr kumimoji="1" lang="en-US" altLang="ja-JP" dirty="0"/>
          </a:p>
          <a:p>
            <a:r>
              <a:rPr kumimoji="1" lang="ja-JP" altLang="en-US"/>
              <a:t>次のような調査結果がでています。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4</a:t>
            </a:fld>
            <a:endParaRPr lang="ko-KR" altLang="en-US"/>
          </a:p>
        </p:txBody>
      </p:sp>
    </p:spTree>
    <p:extLst>
      <p:ext uri="{BB962C8B-B14F-4D97-AF65-F5344CB8AC3E}">
        <p14:creationId xmlns:p14="http://schemas.microsoft.com/office/powerpoint/2010/main" val="2944432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実際に三菱が行なった調査では、</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オフィスのエアコン温度、こっそり変えたことがある人は</a:t>
            </a:r>
            <a:r>
              <a:rPr lang="en-US" altLang="ja-JP" sz="1200" b="1" i="0" kern="1200" dirty="0">
                <a:solidFill>
                  <a:schemeClr val="tx1"/>
                </a:solidFill>
                <a:effectLst/>
                <a:latin typeface="+mn-lt"/>
                <a:ea typeface="+mn-ea"/>
                <a:cs typeface="+mn-cs"/>
              </a:rPr>
              <a:t>6</a:t>
            </a:r>
            <a:r>
              <a:rPr lang="ja-JP" altLang="en-US" sz="1200" b="1" i="0" kern="1200">
                <a:solidFill>
                  <a:schemeClr val="tx1"/>
                </a:solidFill>
                <a:effectLst/>
                <a:latin typeface="+mn-lt"/>
                <a:ea typeface="+mn-ea"/>
                <a:cs typeface="+mn-cs"/>
              </a:rPr>
              <a:t>割、</a:t>
            </a:r>
            <a:endParaRPr lang="en-US" altLang="ja-JP"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そして、</a:t>
            </a:r>
            <a:endParaRPr lang="en-US" altLang="ja-JP"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変更したはずの温度が元に戻っている経験も</a:t>
            </a:r>
            <a:r>
              <a:rPr lang="en-US" altLang="ja-JP" sz="1200" b="1" i="0" kern="1200" dirty="0">
                <a:solidFill>
                  <a:schemeClr val="tx1"/>
                </a:solidFill>
                <a:effectLst/>
                <a:latin typeface="+mn-lt"/>
                <a:ea typeface="+mn-ea"/>
                <a:cs typeface="+mn-cs"/>
              </a:rPr>
              <a:t>8</a:t>
            </a:r>
            <a:r>
              <a:rPr lang="ja-JP" altLang="en-US" sz="1200" b="1" i="0" kern="1200">
                <a:solidFill>
                  <a:schemeClr val="tx1"/>
                </a:solidFill>
                <a:effectLst/>
                <a:latin typeface="+mn-lt"/>
                <a:ea typeface="+mn-ea"/>
                <a:cs typeface="+mn-cs"/>
              </a:rPr>
              <a:t>割もいる</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という調査結果が出ています。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教室の室温のせいで体調を崩したり人間関係に亀裂が入ってしまうことがあります。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このようにエアコンの温度を不適切だと思いながら作業している人は多く存在することがわかりました。そこで私たちは、</a:t>
            </a:r>
            <a:endParaRPr lang="en-US" altLang="ja-JP" sz="1200" b="1"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5</a:t>
            </a:fld>
            <a:endParaRPr lang="ko-KR" altLang="en-US"/>
          </a:p>
        </p:txBody>
      </p:sp>
    </p:spTree>
    <p:extLst>
      <p:ext uri="{BB962C8B-B14F-4D97-AF65-F5344CB8AC3E}">
        <p14:creationId xmlns:p14="http://schemas.microsoft.com/office/powerpoint/2010/main" val="2072574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そこで私たちは、</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民主的エアコン管理システム、</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エアー来んやん！</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を開発しました</a:t>
            </a:r>
            <a:r>
              <a:rPr kumimoji="1" lang="en-US" altLang="ja-JP" dirty="0"/>
              <a:t>(</a:t>
            </a:r>
            <a:r>
              <a:rPr kumimoji="1" lang="ja-JP" altLang="en-US"/>
              <a:t>ドヤ顔</a:t>
            </a:r>
            <a:r>
              <a:rPr kumimoji="1" lang="en-US" altLang="ja-JP" dirty="0"/>
              <a:t>)</a:t>
            </a:r>
          </a:p>
          <a:p>
            <a:endParaRPr kumimoji="1" lang="en-US" altLang="ja-JP" dirty="0"/>
          </a:p>
          <a:p>
            <a:endParaRPr kumimoji="1" lang="en-US" altLang="ja-JP" dirty="0"/>
          </a:p>
          <a:p>
            <a:endParaRPr kumimoji="1" lang="en-US" altLang="ja-JP" dirty="0"/>
          </a:p>
          <a:p>
            <a:r>
              <a:rPr kumimoji="1" lang="ja-JP" altLang="en-US"/>
              <a:t>いえええい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6</a:t>
            </a:fld>
            <a:endParaRPr lang="ko-KR" altLang="en-US"/>
          </a:p>
        </p:txBody>
      </p:sp>
    </p:spTree>
    <p:extLst>
      <p:ext uri="{BB962C8B-B14F-4D97-AF65-F5344CB8AC3E}">
        <p14:creationId xmlns:p14="http://schemas.microsoft.com/office/powerpoint/2010/main" val="2564630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このシステムは、</a:t>
            </a:r>
            <a:endParaRPr kumimoji="1" lang="en-US" altLang="ja-JP" dirty="0"/>
          </a:p>
          <a:p>
            <a:r>
              <a:rPr kumimoji="1" lang="ja-JP" altLang="en-US"/>
              <a:t>エアコンの温度管理を手元のデバイスから</a:t>
            </a:r>
            <a:endParaRPr kumimoji="1" lang="en-US" altLang="ja-JP" dirty="0"/>
          </a:p>
          <a:p>
            <a:r>
              <a:rPr kumimoji="1" lang="ja-JP" altLang="en-US"/>
              <a:t>投票という形で行うことができるようになるシステムです。</a:t>
            </a:r>
            <a:endParaRPr kumimoji="1" lang="en-US" altLang="ja-JP" dirty="0"/>
          </a:p>
          <a:p>
            <a:endParaRPr kumimoji="1" lang="en-US" altLang="ja-JP" dirty="0"/>
          </a:p>
          <a:p>
            <a:r>
              <a:rPr kumimoji="1" lang="ja-JP" altLang="en-US"/>
              <a:t>室温に不満を持っている人がいると、温度変更の投票を行い、</a:t>
            </a:r>
            <a:endParaRPr kumimoji="1" lang="en-US" altLang="ja-JP" dirty="0"/>
          </a:p>
          <a:p>
            <a:r>
              <a:rPr kumimoji="1" lang="ja-JP" altLang="en-US"/>
              <a:t>多数決で多かった、エアコン操作が行われます。</a:t>
            </a:r>
            <a:endParaRPr kumimoji="1" lang="en-US" altLang="ja-JP" dirty="0"/>
          </a:p>
          <a:p>
            <a:endParaRPr kumimoji="1" lang="en-US" altLang="ja-JP" dirty="0"/>
          </a:p>
          <a:p>
            <a:r>
              <a:rPr kumimoji="1" lang="en-US" altLang="ja-JP" dirty="0"/>
              <a:t>Slack</a:t>
            </a:r>
            <a:r>
              <a:rPr kumimoji="1" lang="ja-JP" altLang="en-US"/>
              <a:t>上でエアコン管理ボット</a:t>
            </a:r>
            <a:r>
              <a:rPr kumimoji="1" lang="en-US" altLang="ja-JP" dirty="0" err="1"/>
              <a:t>Airbo</a:t>
            </a:r>
            <a:r>
              <a:rPr kumimoji="1" lang="ja-JP" altLang="en-US"/>
              <a:t>が投票準備からエアコン操作までをおこなってくれるため、</a:t>
            </a:r>
            <a:endParaRPr kumimoji="1" lang="en-US" altLang="ja-JP" dirty="0"/>
          </a:p>
          <a:p>
            <a:r>
              <a:rPr kumimoji="1" lang="ja-JP" altLang="en-US"/>
              <a:t>オフィス内、教室内の</a:t>
            </a:r>
            <a:endParaRPr kumimoji="1" lang="en-US" altLang="ja-JP" dirty="0"/>
          </a:p>
          <a:p>
            <a:r>
              <a:rPr kumimoji="1" lang="ja-JP" altLang="en-US"/>
              <a:t>エアコンの温度を変えたいとき、誰でも簡単に意思表明することができます。</a:t>
            </a:r>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7</a:t>
            </a:fld>
            <a:endParaRPr lang="ko-KR" altLang="en-US"/>
          </a:p>
        </p:txBody>
      </p:sp>
    </p:spTree>
    <p:extLst>
      <p:ext uri="{BB962C8B-B14F-4D97-AF65-F5344CB8AC3E}">
        <p14:creationId xmlns:p14="http://schemas.microsoft.com/office/powerpoint/2010/main" val="3646052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以上がシステムの概要になります。</a:t>
            </a:r>
            <a:endParaRPr kumimoji="1" lang="en-US" altLang="ja-JP" dirty="0"/>
          </a:p>
          <a:p>
            <a:r>
              <a:rPr kumimoji="1" lang="ja-JP" altLang="en-US"/>
              <a:t>まとめると、</a:t>
            </a:r>
            <a:endParaRPr kumimoji="1" lang="en-US" altLang="ja-JP" dirty="0"/>
          </a:p>
          <a:p>
            <a:endParaRPr kumimoji="1" lang="en-US" altLang="ja-JP" dirty="0"/>
          </a:p>
          <a:p>
            <a:r>
              <a:rPr kumimoji="1" lang="ja-JP" altLang="en-US"/>
              <a:t>上のをいう</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8</a:t>
            </a:fld>
            <a:endParaRPr lang="ko-KR" altLang="en-US"/>
          </a:p>
        </p:txBody>
      </p:sp>
    </p:spTree>
    <p:extLst>
      <p:ext uri="{BB962C8B-B14F-4D97-AF65-F5344CB8AC3E}">
        <p14:creationId xmlns:p14="http://schemas.microsoft.com/office/powerpoint/2010/main" val="138452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出てくる言葉をいう</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9</a:t>
            </a:fld>
            <a:endParaRPr lang="ko-KR" altLang="en-US"/>
          </a:p>
        </p:txBody>
      </p:sp>
    </p:spTree>
    <p:extLst>
      <p:ext uri="{BB962C8B-B14F-4D97-AF65-F5344CB8AC3E}">
        <p14:creationId xmlns:p14="http://schemas.microsoft.com/office/powerpoint/2010/main" val="329766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F921D975-47B7-40FA-B919-8B79C77FC0F2}"/>
              </a:ext>
            </a:extLst>
          </p:cNvPr>
          <p:cNvGrpSpPr/>
          <p:nvPr userDrawn="1"/>
        </p:nvGrpSpPr>
        <p:grpSpPr>
          <a:xfrm>
            <a:off x="4572000" y="387072"/>
            <a:ext cx="4569687" cy="4756528"/>
            <a:chOff x="4572000" y="387072"/>
            <a:chExt cx="4569687" cy="4756528"/>
          </a:xfrm>
        </p:grpSpPr>
        <p:sp>
          <p:nvSpPr>
            <p:cNvPr id="38" name="자유형: 도형 37">
              <a:extLst>
                <a:ext uri="{FF2B5EF4-FFF2-40B4-BE49-F238E27FC236}">
                  <a16:creationId xmlns:a16="http://schemas.microsoft.com/office/drawing/2014/main" id="{3D941B2F-ACDE-44DC-AD51-21CFD90B9D89}"/>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28" name="그룹 27">
              <a:extLst>
                <a:ext uri="{FF2B5EF4-FFF2-40B4-BE49-F238E27FC236}">
                  <a16:creationId xmlns:a16="http://schemas.microsoft.com/office/drawing/2014/main" id="{F6BA73B4-BC5C-4378-A083-948505655B7B}"/>
                </a:ext>
              </a:extLst>
            </p:cNvPr>
            <p:cNvGrpSpPr/>
            <p:nvPr userDrawn="1"/>
          </p:nvGrpSpPr>
          <p:grpSpPr>
            <a:xfrm>
              <a:off x="6992136" y="387072"/>
              <a:ext cx="704897" cy="1355021"/>
              <a:chOff x="5304862" y="-789923"/>
              <a:chExt cx="645890" cy="1241591"/>
            </a:xfrm>
          </p:grpSpPr>
          <p:grpSp>
            <p:nvGrpSpPr>
              <p:cNvPr id="29" name="그룹 28">
                <a:extLst>
                  <a:ext uri="{FF2B5EF4-FFF2-40B4-BE49-F238E27FC236}">
                    <a16:creationId xmlns:a16="http://schemas.microsoft.com/office/drawing/2014/main" id="{269974D1-7996-4667-BA09-83671B53C878}"/>
                  </a:ext>
                </a:extLst>
              </p:cNvPr>
              <p:cNvGrpSpPr/>
              <p:nvPr userDrawn="1"/>
            </p:nvGrpSpPr>
            <p:grpSpPr>
              <a:xfrm>
                <a:off x="5377232" y="-789923"/>
                <a:ext cx="495969" cy="1052585"/>
                <a:chOff x="5868144" y="-857099"/>
                <a:chExt cx="495969" cy="1052585"/>
              </a:xfrm>
            </p:grpSpPr>
            <p:sp>
              <p:nvSpPr>
                <p:cNvPr id="34" name="이등변 삼각형 49">
                  <a:extLst>
                    <a:ext uri="{FF2B5EF4-FFF2-40B4-BE49-F238E27FC236}">
                      <a16:creationId xmlns:a16="http://schemas.microsoft.com/office/drawing/2014/main" id="{28E40F27-2EBF-4762-A766-35C37FBBB4FC}"/>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자유형: 도형 34">
                  <a:extLst>
                    <a:ext uri="{FF2B5EF4-FFF2-40B4-BE49-F238E27FC236}">
                      <a16:creationId xmlns:a16="http://schemas.microsoft.com/office/drawing/2014/main" id="{8F48F4F8-139B-4033-8A10-8F6699C3926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1B13B33C-E953-4CCE-A9B0-8BAF1A14BCD1}"/>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타원 29">
                <a:extLst>
                  <a:ext uri="{FF2B5EF4-FFF2-40B4-BE49-F238E27FC236}">
                    <a16:creationId xmlns:a16="http://schemas.microsoft.com/office/drawing/2014/main" id="{C8CF60D7-5C5A-451E-BE72-BA888208BAF2}"/>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7DE17EC-22E7-4731-8B49-B51235A1DF1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548997DE-64C7-44A9-A88E-2031BD44F47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id="{4E2EBBBA-5F6E-4A7C-B230-6E02F5B0DE65}"/>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userDrawn="1">
            <p:ph type="body" sz="quarter" idx="10" hasCustomPrompt="1"/>
          </p:nvPr>
        </p:nvSpPr>
        <p:spPr>
          <a:xfrm>
            <a:off x="323528" y="2787774"/>
            <a:ext cx="3816424" cy="1080121"/>
          </a:xfrm>
          <a:prstGeom prst="rect">
            <a:avLst/>
          </a:prstGeom>
        </p:spPr>
        <p:txBody>
          <a:bodyPr anchor="ctr"/>
          <a:lstStyle>
            <a:lvl1pPr marL="0" indent="0" algn="l">
              <a:lnSpc>
                <a:spcPct val="80000"/>
              </a:lnSpc>
              <a:buNone/>
              <a:defRPr sz="3600" b="1" baseline="0">
                <a:solidFill>
                  <a:schemeClr val="tx1">
                    <a:lumMod val="75000"/>
                    <a:lumOff val="25000"/>
                  </a:schemeClr>
                </a:solidFill>
                <a:latin typeface="+mj-lt"/>
                <a:cs typeface="Arial" pitchFamily="34" charset="0"/>
              </a:defRPr>
            </a:lvl1pPr>
          </a:lstStyle>
          <a:p>
            <a:pPr fontAlgn="auto">
              <a:lnSpc>
                <a:spcPct val="100000"/>
              </a:lnSpc>
              <a:spcBef>
                <a:spcPts val="0"/>
              </a:spcBef>
              <a:spcAft>
                <a:spcPts val="0"/>
              </a:spcAft>
              <a:defRPr/>
            </a:pPr>
            <a:r>
              <a:rPr lang="en-US" altLang="ko-KR" dirty="0">
                <a:ea typeface="맑은 고딕" pitchFamily="50" charset="-127"/>
              </a:rPr>
              <a:t>FREE PPT </a:t>
            </a:r>
          </a:p>
          <a:p>
            <a:pPr fontAlgn="auto">
              <a:lnSpc>
                <a:spcPct val="100000"/>
              </a:lnSpc>
              <a:spcBef>
                <a:spcPts val="0"/>
              </a:spcBef>
              <a:spcAft>
                <a:spcPts val="0"/>
              </a:spcAft>
              <a:defRPr/>
            </a:pPr>
            <a:r>
              <a:rPr lang="en-US" altLang="ko-KR" dirty="0">
                <a:ea typeface="맑은 고딕" pitchFamily="50" charset="-127"/>
              </a:rPr>
              <a:t>TEMPLATES</a:t>
            </a:r>
            <a:endParaRPr lang="en-US" altLang="ko-KR" b="1" dirty="0">
              <a:solidFill>
                <a:schemeClr val="tx1">
                  <a:lumMod val="75000"/>
                  <a:lumOff val="25000"/>
                </a:schemeClr>
              </a:solidFill>
            </a:endParaRPr>
          </a:p>
        </p:txBody>
      </p:sp>
      <p:sp>
        <p:nvSpPr>
          <p:cNvPr id="11" name="Text Placeholder 9"/>
          <p:cNvSpPr>
            <a:spLocks noGrp="1"/>
          </p:cNvSpPr>
          <p:nvPr userDrawn="1">
            <p:ph type="body" sz="quarter" idx="11" hasCustomPrompt="1"/>
          </p:nvPr>
        </p:nvSpPr>
        <p:spPr>
          <a:xfrm>
            <a:off x="323380" y="3867894"/>
            <a:ext cx="3816424"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fontAlgn="auto">
              <a:spcBef>
                <a:spcPts val="0"/>
              </a:spcBef>
              <a:spcAft>
                <a:spcPts val="0"/>
              </a:spcAft>
              <a:defRPr/>
            </a:pPr>
            <a:r>
              <a:rPr lang="en-US" altLang="ko-KR" b="1" dirty="0"/>
              <a:t>INSERT THE TITLE </a:t>
            </a:r>
          </a:p>
          <a:p>
            <a:pPr fontAlgn="auto">
              <a:spcBef>
                <a:spcPts val="0"/>
              </a:spcBef>
              <a:spcAft>
                <a:spcPts val="0"/>
              </a:spcAft>
              <a:defRPr/>
            </a:pPr>
            <a:r>
              <a:rPr lang="en-US" altLang="ko-KR" b="1" dirty="0"/>
              <a:t>OF YOUR PRESENTATION HERE    </a:t>
            </a:r>
          </a:p>
        </p:txBody>
      </p:sp>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24943D91-C407-41C1-8574-76661B571395}"/>
              </a:ext>
            </a:extLst>
          </p:cNvPr>
          <p:cNvSpPr>
            <a:spLocks noGrp="1"/>
          </p:cNvSpPr>
          <p:nvPr>
            <p:ph type="pic" idx="1" hasCustomPrompt="1"/>
          </p:nvPr>
        </p:nvSpPr>
        <p:spPr>
          <a:xfrm>
            <a:off x="5148065" y="1431235"/>
            <a:ext cx="2568434" cy="2280270"/>
          </a:xfrm>
          <a:custGeom>
            <a:avLst/>
            <a:gdLst>
              <a:gd name="connsiteX0" fmla="*/ 125450 w 2568434"/>
              <a:gd name="connsiteY0" fmla="*/ 111684 h 2280270"/>
              <a:gd name="connsiteX1" fmla="*/ 2442984 w 2568434"/>
              <a:gd name="connsiteY1" fmla="*/ 111684 h 2280270"/>
              <a:gd name="connsiteX2" fmla="*/ 2442984 w 2568434"/>
              <a:gd name="connsiteY2" fmla="*/ 2168586 h 2280270"/>
              <a:gd name="connsiteX3" fmla="*/ 125450 w 2568434"/>
              <a:gd name="connsiteY3" fmla="*/ 2168586 h 2280270"/>
              <a:gd name="connsiteX4" fmla="*/ 96085 w 2568434"/>
              <a:gd name="connsiteY4" fmla="*/ 82319 h 2280270"/>
              <a:gd name="connsiteX5" fmla="*/ 96085 w 2568434"/>
              <a:gd name="connsiteY5" fmla="*/ 2197951 h 2280270"/>
              <a:gd name="connsiteX6" fmla="*/ 2472349 w 2568434"/>
              <a:gd name="connsiteY6" fmla="*/ 2197951 h 2280270"/>
              <a:gd name="connsiteX7" fmla="*/ 2472349 w 2568434"/>
              <a:gd name="connsiteY7" fmla="*/ 82319 h 2280270"/>
              <a:gd name="connsiteX8" fmla="*/ 0 w 2568434"/>
              <a:gd name="connsiteY8" fmla="*/ 0 h 2280270"/>
              <a:gd name="connsiteX9" fmla="*/ 2568434 w 2568434"/>
              <a:gd name="connsiteY9" fmla="*/ 0 h 2280270"/>
              <a:gd name="connsiteX10" fmla="*/ 2568434 w 2568434"/>
              <a:gd name="connsiteY10" fmla="*/ 2280270 h 2280270"/>
              <a:gd name="connsiteX11" fmla="*/ 0 w 2568434"/>
              <a:gd name="connsiteY11" fmla="*/ 2280270 h 228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8434" h="2280270">
                <a:moveTo>
                  <a:pt x="125450" y="111684"/>
                </a:moveTo>
                <a:lnTo>
                  <a:pt x="2442984" y="111684"/>
                </a:lnTo>
                <a:lnTo>
                  <a:pt x="2442984" y="2168586"/>
                </a:lnTo>
                <a:lnTo>
                  <a:pt x="125450" y="2168586"/>
                </a:lnTo>
                <a:close/>
                <a:moveTo>
                  <a:pt x="96085" y="82319"/>
                </a:moveTo>
                <a:lnTo>
                  <a:pt x="96085" y="2197951"/>
                </a:lnTo>
                <a:lnTo>
                  <a:pt x="2472349" y="2197951"/>
                </a:lnTo>
                <a:lnTo>
                  <a:pt x="2472349" y="82319"/>
                </a:lnTo>
                <a:close/>
                <a:moveTo>
                  <a:pt x="0" y="0"/>
                </a:moveTo>
                <a:lnTo>
                  <a:pt x="2568434" y="0"/>
                </a:lnTo>
                <a:lnTo>
                  <a:pt x="2568434" y="2280270"/>
                </a:lnTo>
                <a:lnTo>
                  <a:pt x="0" y="228027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D19E2BEF-0357-4B60-8F97-1B4CBD18E02A}"/>
              </a:ext>
            </a:extLst>
          </p:cNvPr>
          <p:cNvSpPr>
            <a:spLocks noGrp="1"/>
          </p:cNvSpPr>
          <p:nvPr>
            <p:ph type="pic" idx="10" hasCustomPrompt="1"/>
          </p:nvPr>
        </p:nvSpPr>
        <p:spPr>
          <a:xfrm>
            <a:off x="7704000" y="370350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그림 개체 틀 11">
            <a:extLst>
              <a:ext uri="{FF2B5EF4-FFF2-40B4-BE49-F238E27FC236}">
                <a16:creationId xmlns:a16="http://schemas.microsoft.com/office/drawing/2014/main" id="{C69723CC-367A-47C2-9C98-4E37F9539DBD}"/>
              </a:ext>
            </a:extLst>
          </p:cNvPr>
          <p:cNvSpPr>
            <a:spLocks noGrp="1"/>
          </p:cNvSpPr>
          <p:nvPr>
            <p:ph type="pic" idx="11" hasCustomPrompt="1"/>
          </p:nvPr>
        </p:nvSpPr>
        <p:spPr>
          <a:xfrm>
            <a:off x="3708064" y="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45435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1"/>
            <a:ext cx="9144000" cy="3076575"/>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8861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rgbClr val="FFCE29"/>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144000" cy="5143501"/>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639597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4572000"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9048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1"/>
        </a:solidFill>
        <a:effectLst/>
      </p:bgPr>
    </p:bg>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BC15B180-CBF0-499C-A764-95FA7614ACA6}"/>
              </a:ext>
            </a:extLst>
          </p:cNvPr>
          <p:cNvSpPr>
            <a:spLocks noGrp="1"/>
          </p:cNvSpPr>
          <p:nvPr>
            <p:ph type="pic" idx="1" hasCustomPrompt="1"/>
          </p:nvPr>
        </p:nvSpPr>
        <p:spPr>
          <a:xfrm>
            <a:off x="6984000" y="-1"/>
            <a:ext cx="2160000" cy="5143501"/>
          </a:xfrm>
          <a:custGeom>
            <a:avLst/>
            <a:gdLst>
              <a:gd name="connsiteX0" fmla="*/ 0 w 2160000"/>
              <a:gd name="connsiteY0" fmla="*/ 1425596 h 5143501"/>
              <a:gd name="connsiteX1" fmla="*/ 651889 w 2160000"/>
              <a:gd name="connsiteY1" fmla="*/ 2077485 h 5143501"/>
              <a:gd name="connsiteX2" fmla="*/ 0 w 2160000"/>
              <a:gd name="connsiteY2" fmla="*/ 2729373 h 5143501"/>
              <a:gd name="connsiteX3" fmla="*/ 0 w 2160000"/>
              <a:gd name="connsiteY3" fmla="*/ 0 h 5143501"/>
              <a:gd name="connsiteX4" fmla="*/ 2160000 w 2160000"/>
              <a:gd name="connsiteY4" fmla="*/ 0 h 5143501"/>
              <a:gd name="connsiteX5" fmla="*/ 2160000 w 2160000"/>
              <a:gd name="connsiteY5" fmla="*/ 5143501 h 5143501"/>
              <a:gd name="connsiteX6" fmla="*/ 0 w 2160000"/>
              <a:gd name="connsiteY6" fmla="*/ 5143501 h 5143501"/>
              <a:gd name="connsiteX7" fmla="*/ 0 w 2160000"/>
              <a:gd name="connsiteY7" fmla="*/ 2856759 h 5143501"/>
              <a:gd name="connsiteX8" fmla="*/ 779274 w 2160000"/>
              <a:gd name="connsiteY8" fmla="*/ 2077485 h 5143501"/>
              <a:gd name="connsiteX9" fmla="*/ 0 w 2160000"/>
              <a:gd name="connsiteY9" fmla="*/ 129821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0000" h="5143501">
                <a:moveTo>
                  <a:pt x="0" y="1425596"/>
                </a:moveTo>
                <a:lnTo>
                  <a:pt x="651889" y="2077485"/>
                </a:lnTo>
                <a:lnTo>
                  <a:pt x="0" y="2729373"/>
                </a:lnTo>
                <a:close/>
                <a:moveTo>
                  <a:pt x="0" y="0"/>
                </a:moveTo>
                <a:lnTo>
                  <a:pt x="2160000" y="0"/>
                </a:lnTo>
                <a:lnTo>
                  <a:pt x="2160000" y="5143501"/>
                </a:lnTo>
                <a:lnTo>
                  <a:pt x="0" y="5143501"/>
                </a:lnTo>
                <a:lnTo>
                  <a:pt x="0" y="2856759"/>
                </a:lnTo>
                <a:lnTo>
                  <a:pt x="779274" y="2077485"/>
                </a:lnTo>
                <a:lnTo>
                  <a:pt x="0" y="129821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그림 개체 틀 13">
            <a:extLst>
              <a:ext uri="{FF2B5EF4-FFF2-40B4-BE49-F238E27FC236}">
                <a16:creationId xmlns:a16="http://schemas.microsoft.com/office/drawing/2014/main" id="{1FA03D3A-E0EA-4B8F-B538-58CE5D4DB322}"/>
              </a:ext>
            </a:extLst>
          </p:cNvPr>
          <p:cNvSpPr>
            <a:spLocks noGrp="1"/>
          </p:cNvSpPr>
          <p:nvPr>
            <p:ph type="pic" idx="12" hasCustomPrompt="1"/>
          </p:nvPr>
        </p:nvSpPr>
        <p:spPr>
          <a:xfrm>
            <a:off x="4734004" y="2131318"/>
            <a:ext cx="2160000" cy="3012182"/>
          </a:xfrm>
          <a:custGeom>
            <a:avLst/>
            <a:gdLst>
              <a:gd name="connsiteX0" fmla="*/ 1563187 w 2160000"/>
              <a:gd name="connsiteY0" fmla="*/ 0 h 3012182"/>
              <a:gd name="connsiteX1" fmla="*/ 2160000 w 2160000"/>
              <a:gd name="connsiteY1" fmla="*/ 0 h 3012182"/>
              <a:gd name="connsiteX2" fmla="*/ 2160000 w 2160000"/>
              <a:gd name="connsiteY2" fmla="*/ 596813 h 3012182"/>
              <a:gd name="connsiteX3" fmla="*/ 0 w 2160000"/>
              <a:gd name="connsiteY3" fmla="*/ 0 h 3012182"/>
              <a:gd name="connsiteX4" fmla="*/ 1435802 w 2160000"/>
              <a:gd name="connsiteY4" fmla="*/ 0 h 3012182"/>
              <a:gd name="connsiteX5" fmla="*/ 2160000 w 2160000"/>
              <a:gd name="connsiteY5" fmla="*/ 724199 h 3012182"/>
              <a:gd name="connsiteX6" fmla="*/ 2160000 w 2160000"/>
              <a:gd name="connsiteY6" fmla="*/ 3012182 h 3012182"/>
              <a:gd name="connsiteX7" fmla="*/ 0 w 2160000"/>
              <a:gd name="connsiteY7" fmla="*/ 3012182 h 301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000" h="3012182">
                <a:moveTo>
                  <a:pt x="1563187" y="0"/>
                </a:moveTo>
                <a:lnTo>
                  <a:pt x="2160000" y="0"/>
                </a:lnTo>
                <a:lnTo>
                  <a:pt x="2160000" y="596813"/>
                </a:lnTo>
                <a:close/>
                <a:moveTo>
                  <a:pt x="0" y="0"/>
                </a:moveTo>
                <a:lnTo>
                  <a:pt x="1435802" y="0"/>
                </a:lnTo>
                <a:lnTo>
                  <a:pt x="2160000" y="724199"/>
                </a:lnTo>
                <a:lnTo>
                  <a:pt x="2160000" y="3012182"/>
                </a:lnTo>
                <a:lnTo>
                  <a:pt x="0" y="301218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2000" y="2131318"/>
            <a:ext cx="1152008" cy="301218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1EBCCB12-3AC7-4A57-8E11-5324E7CB7D04}"/>
              </a:ext>
            </a:extLst>
          </p:cNvPr>
          <p:cNvSpPr>
            <a:spLocks noGrp="1"/>
          </p:cNvSpPr>
          <p:nvPr>
            <p:ph type="pic" idx="14" hasCustomPrompt="1"/>
          </p:nvPr>
        </p:nvSpPr>
        <p:spPr>
          <a:xfrm>
            <a:off x="3492000" y="-1"/>
            <a:ext cx="3393830" cy="2043485"/>
          </a:xfrm>
          <a:custGeom>
            <a:avLst/>
            <a:gdLst>
              <a:gd name="connsiteX0" fmla="*/ 3393830 w 3393830"/>
              <a:gd name="connsiteY0" fmla="*/ 1435011 h 2043485"/>
              <a:gd name="connsiteX1" fmla="*/ 3393830 w 3393830"/>
              <a:gd name="connsiteY1" fmla="*/ 2043485 h 2043485"/>
              <a:gd name="connsiteX2" fmla="*/ 2785356 w 3393830"/>
              <a:gd name="connsiteY2" fmla="*/ 2043485 h 2043485"/>
              <a:gd name="connsiteX3" fmla="*/ 0 w 3393830"/>
              <a:gd name="connsiteY3" fmla="*/ 0 h 2043485"/>
              <a:gd name="connsiteX4" fmla="*/ 3393830 w 3393830"/>
              <a:gd name="connsiteY4" fmla="*/ 0 h 2043485"/>
              <a:gd name="connsiteX5" fmla="*/ 3393830 w 3393830"/>
              <a:gd name="connsiteY5" fmla="*/ 1307626 h 2043485"/>
              <a:gd name="connsiteX6" fmla="*/ 2657971 w 3393830"/>
              <a:gd name="connsiteY6" fmla="*/ 2043485 h 2043485"/>
              <a:gd name="connsiteX7" fmla="*/ 0 w 3393830"/>
              <a:gd name="connsiteY7" fmla="*/ 2043485 h 204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3830" h="2043485">
                <a:moveTo>
                  <a:pt x="3393830" y="1435011"/>
                </a:moveTo>
                <a:lnTo>
                  <a:pt x="3393830" y="2043485"/>
                </a:lnTo>
                <a:lnTo>
                  <a:pt x="2785356" y="2043485"/>
                </a:lnTo>
                <a:close/>
                <a:moveTo>
                  <a:pt x="0" y="0"/>
                </a:moveTo>
                <a:lnTo>
                  <a:pt x="3393830" y="0"/>
                </a:lnTo>
                <a:lnTo>
                  <a:pt x="3393830" y="1307626"/>
                </a:lnTo>
                <a:lnTo>
                  <a:pt x="2657971" y="2043485"/>
                </a:lnTo>
                <a:lnTo>
                  <a:pt x="0" y="204348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58779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6F099B2E-9C61-4C91-AB24-AB7B70E2D2E0}"/>
              </a:ext>
            </a:extLst>
          </p:cNvPr>
          <p:cNvSpPr>
            <a:spLocks noGrp="1"/>
          </p:cNvSpPr>
          <p:nvPr>
            <p:ph type="pic" idx="18" hasCustomPrompt="1"/>
          </p:nvPr>
        </p:nvSpPr>
        <p:spPr>
          <a:xfrm>
            <a:off x="7301328" y="1495130"/>
            <a:ext cx="1840931" cy="3649326"/>
          </a:xfrm>
          <a:custGeom>
            <a:avLst/>
            <a:gdLst>
              <a:gd name="connsiteX0" fmla="*/ 540722 w 1840931"/>
              <a:gd name="connsiteY0" fmla="*/ 1288720 h 3649326"/>
              <a:gd name="connsiteX1" fmla="*/ 1084110 w 1840931"/>
              <a:gd name="connsiteY1" fmla="*/ 1832108 h 3649326"/>
              <a:gd name="connsiteX2" fmla="*/ 548200 w 1840931"/>
              <a:gd name="connsiteY2" fmla="*/ 2368018 h 3649326"/>
              <a:gd name="connsiteX3" fmla="*/ 0 w 1840931"/>
              <a:gd name="connsiteY3" fmla="*/ 1824663 h 3649326"/>
              <a:gd name="connsiteX4" fmla="*/ 1840931 w 1840931"/>
              <a:gd name="connsiteY4" fmla="*/ 0 h 3649326"/>
              <a:gd name="connsiteX5" fmla="*/ 1840931 w 1840931"/>
              <a:gd name="connsiteY5" fmla="*/ 3649326 h 3649326"/>
              <a:gd name="connsiteX6" fmla="*/ 609809 w 1840931"/>
              <a:gd name="connsiteY6" fmla="*/ 2429083 h 3649326"/>
              <a:gd name="connsiteX7" fmla="*/ 1206783 w 1840931"/>
              <a:gd name="connsiteY7" fmla="*/ 1832108 h 3649326"/>
              <a:gd name="connsiteX8" fmla="*/ 602331 w 1840931"/>
              <a:gd name="connsiteY8" fmla="*/ 1227655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931" h="3649326">
                <a:moveTo>
                  <a:pt x="540722" y="1288720"/>
                </a:moveTo>
                <a:lnTo>
                  <a:pt x="1084110" y="1832108"/>
                </a:lnTo>
                <a:lnTo>
                  <a:pt x="548200" y="2368018"/>
                </a:lnTo>
                <a:lnTo>
                  <a:pt x="0" y="1824663"/>
                </a:lnTo>
                <a:close/>
                <a:moveTo>
                  <a:pt x="1840931" y="0"/>
                </a:moveTo>
                <a:lnTo>
                  <a:pt x="1840931" y="3649326"/>
                </a:lnTo>
                <a:lnTo>
                  <a:pt x="609809" y="2429083"/>
                </a:lnTo>
                <a:lnTo>
                  <a:pt x="1206783" y="1832108"/>
                </a:lnTo>
                <a:lnTo>
                  <a:pt x="602331" y="122765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그림 개체 틀 22">
            <a:extLst>
              <a:ext uri="{FF2B5EF4-FFF2-40B4-BE49-F238E27FC236}">
                <a16:creationId xmlns:a16="http://schemas.microsoft.com/office/drawing/2014/main" id="{02450FB2-6A00-42CF-B869-69B7A802C2C5}"/>
              </a:ext>
            </a:extLst>
          </p:cNvPr>
          <p:cNvSpPr>
            <a:spLocks noGrp="1"/>
          </p:cNvSpPr>
          <p:nvPr>
            <p:ph type="pic" idx="19" hasCustomPrompt="1"/>
          </p:nvPr>
        </p:nvSpPr>
        <p:spPr>
          <a:xfrm>
            <a:off x="5476381" y="3386021"/>
            <a:ext cx="3530788" cy="1769004"/>
          </a:xfrm>
          <a:custGeom>
            <a:avLst/>
            <a:gdLst>
              <a:gd name="connsiteX0" fmla="*/ 2368610 w 3530788"/>
              <a:gd name="connsiteY0" fmla="*/ 604337 h 1769004"/>
              <a:gd name="connsiteX1" fmla="*/ 3530788 w 3530788"/>
              <a:gd name="connsiteY1" fmla="*/ 1761052 h 1769004"/>
              <a:gd name="connsiteX2" fmla="*/ 0 w 3530788"/>
              <a:gd name="connsiteY2" fmla="*/ 1769004 h 1769004"/>
              <a:gd name="connsiteX3" fmla="*/ 1159186 w 3530788"/>
              <a:gd name="connsiteY3" fmla="*/ 604826 h 1769004"/>
              <a:gd name="connsiteX4" fmla="*/ 1763653 w 3530788"/>
              <a:gd name="connsiteY4" fmla="*/ 1209294 h 1769004"/>
              <a:gd name="connsiteX5" fmla="*/ 1761418 w 3530788"/>
              <a:gd name="connsiteY5" fmla="*/ 0 h 1769004"/>
              <a:gd name="connsiteX6" fmla="*/ 2307129 w 3530788"/>
              <a:gd name="connsiteY6" fmla="*/ 543145 h 1769004"/>
              <a:gd name="connsiteX7" fmla="*/ 1763653 w 3530788"/>
              <a:gd name="connsiteY7" fmla="*/ 1086621 h 1769004"/>
              <a:gd name="connsiteX8" fmla="*/ 1220390 w 3530788"/>
              <a:gd name="connsiteY8" fmla="*/ 543358 h 176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0788" h="1769004">
                <a:moveTo>
                  <a:pt x="2368610" y="604337"/>
                </a:moveTo>
                <a:lnTo>
                  <a:pt x="3530788" y="1761052"/>
                </a:lnTo>
                <a:lnTo>
                  <a:pt x="0" y="1769004"/>
                </a:lnTo>
                <a:lnTo>
                  <a:pt x="1159186" y="604826"/>
                </a:lnTo>
                <a:lnTo>
                  <a:pt x="1763653" y="1209294"/>
                </a:lnTo>
                <a:close/>
                <a:moveTo>
                  <a:pt x="1761418" y="0"/>
                </a:moveTo>
                <a:lnTo>
                  <a:pt x="2307129" y="543145"/>
                </a:lnTo>
                <a:lnTo>
                  <a:pt x="1763653" y="1086621"/>
                </a:lnTo>
                <a:lnTo>
                  <a:pt x="1220390" y="543358"/>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그림 개체 틀 21">
            <a:extLst>
              <a:ext uri="{FF2B5EF4-FFF2-40B4-BE49-F238E27FC236}">
                <a16:creationId xmlns:a16="http://schemas.microsoft.com/office/drawing/2014/main" id="{818F7804-9A99-482C-9BFA-8B2E895ADDDC}"/>
              </a:ext>
            </a:extLst>
          </p:cNvPr>
          <p:cNvSpPr>
            <a:spLocks noGrp="1"/>
          </p:cNvSpPr>
          <p:nvPr>
            <p:ph type="pic" idx="20" hasCustomPrompt="1"/>
          </p:nvPr>
        </p:nvSpPr>
        <p:spPr>
          <a:xfrm>
            <a:off x="3491431" y="1495130"/>
            <a:ext cx="3681862" cy="3649326"/>
          </a:xfrm>
          <a:custGeom>
            <a:avLst/>
            <a:gdLst>
              <a:gd name="connsiteX0" fmla="*/ 3143876 w 3681862"/>
              <a:gd name="connsiteY0" fmla="*/ 1291431 h 3649326"/>
              <a:gd name="connsiteX1" fmla="*/ 3681862 w 3681862"/>
              <a:gd name="connsiteY1" fmla="*/ 1824663 h 3649326"/>
              <a:gd name="connsiteX2" fmla="*/ 3136398 w 3681862"/>
              <a:gd name="connsiteY2" fmla="*/ 2365307 h 3649326"/>
              <a:gd name="connsiteX3" fmla="*/ 2603199 w 3681862"/>
              <a:gd name="connsiteY3" fmla="*/ 1832108 h 3649326"/>
              <a:gd name="connsiteX4" fmla="*/ 1840931 w 3681862"/>
              <a:gd name="connsiteY4" fmla="*/ 0 h 3649326"/>
              <a:gd name="connsiteX5" fmla="*/ 3082267 w 3681862"/>
              <a:gd name="connsiteY5" fmla="*/ 1230367 h 3649326"/>
              <a:gd name="connsiteX6" fmla="*/ 2480526 w 3681862"/>
              <a:gd name="connsiteY6" fmla="*/ 1832108 h 3649326"/>
              <a:gd name="connsiteX7" fmla="*/ 3074789 w 3681862"/>
              <a:gd name="connsiteY7" fmla="*/ 2426371 h 3649326"/>
              <a:gd name="connsiteX8" fmla="*/ 1840931 w 3681862"/>
              <a:gd name="connsiteY8" fmla="*/ 3649326 h 3649326"/>
              <a:gd name="connsiteX9" fmla="*/ 0 w 3681862"/>
              <a:gd name="connsiteY9" fmla="*/ 1824663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1862" h="3649326">
                <a:moveTo>
                  <a:pt x="3143876" y="1291431"/>
                </a:moveTo>
                <a:lnTo>
                  <a:pt x="3681862" y="1824663"/>
                </a:lnTo>
                <a:lnTo>
                  <a:pt x="3136398" y="2365307"/>
                </a:lnTo>
                <a:lnTo>
                  <a:pt x="2603199" y="1832108"/>
                </a:lnTo>
                <a:close/>
                <a:moveTo>
                  <a:pt x="1840931" y="0"/>
                </a:moveTo>
                <a:lnTo>
                  <a:pt x="3082267" y="1230367"/>
                </a:lnTo>
                <a:lnTo>
                  <a:pt x="2480526" y="1832108"/>
                </a:lnTo>
                <a:lnTo>
                  <a:pt x="3074789" y="2426371"/>
                </a:lnTo>
                <a:lnTo>
                  <a:pt x="1840931" y="3649326"/>
                </a:lnTo>
                <a:lnTo>
                  <a:pt x="0" y="1824663"/>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1" name="그림 개체 틀 20">
            <a:extLst>
              <a:ext uri="{FF2B5EF4-FFF2-40B4-BE49-F238E27FC236}">
                <a16:creationId xmlns:a16="http://schemas.microsoft.com/office/drawing/2014/main" id="{59353D25-D7C0-4FC1-88CF-A55DAFC5690D}"/>
              </a:ext>
            </a:extLst>
          </p:cNvPr>
          <p:cNvSpPr>
            <a:spLocks noGrp="1"/>
          </p:cNvSpPr>
          <p:nvPr>
            <p:ph type="pic" idx="21" hasCustomPrompt="1"/>
          </p:nvPr>
        </p:nvSpPr>
        <p:spPr>
          <a:xfrm>
            <a:off x="5396868" y="-11318"/>
            <a:ext cx="3681862" cy="3267664"/>
          </a:xfrm>
          <a:custGeom>
            <a:avLst/>
            <a:gdLst>
              <a:gd name="connsiteX0" fmla="*/ 1843166 w 3681862"/>
              <a:gd name="connsiteY0" fmla="*/ 2193152 h 3267664"/>
              <a:gd name="connsiteX1" fmla="*/ 2381694 w 3681862"/>
              <a:gd name="connsiteY1" fmla="*/ 2731680 h 3267664"/>
              <a:gd name="connsiteX2" fmla="*/ 1840931 w 3681862"/>
              <a:gd name="connsiteY2" fmla="*/ 3267664 h 3267664"/>
              <a:gd name="connsiteX3" fmla="*/ 1302413 w 3681862"/>
              <a:gd name="connsiteY3" fmla="*/ 2733905 h 3267664"/>
              <a:gd name="connsiteX4" fmla="*/ 1467221 w 3681862"/>
              <a:gd name="connsiteY4" fmla="*/ 0 h 3267664"/>
              <a:gd name="connsiteX5" fmla="*/ 2284092 w 3681862"/>
              <a:gd name="connsiteY5" fmla="*/ 19269 h 3267664"/>
              <a:gd name="connsiteX6" fmla="*/ 3681862 w 3681862"/>
              <a:gd name="connsiteY6" fmla="*/ 1443001 h 3267664"/>
              <a:gd name="connsiteX7" fmla="*/ 2443303 w 3681862"/>
              <a:gd name="connsiteY7" fmla="*/ 2670616 h 3267664"/>
              <a:gd name="connsiteX8" fmla="*/ 1843166 w 3681862"/>
              <a:gd name="connsiteY8" fmla="*/ 2070479 h 3267664"/>
              <a:gd name="connsiteX9" fmla="*/ 1240805 w 3681862"/>
              <a:gd name="connsiteY9" fmla="*/ 2672841 h 3267664"/>
              <a:gd name="connsiteX10" fmla="*/ 0 w 3681862"/>
              <a:gd name="connsiteY10" fmla="*/ 1443001 h 326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81862" h="3267664">
                <a:moveTo>
                  <a:pt x="1843166" y="2193152"/>
                </a:moveTo>
                <a:lnTo>
                  <a:pt x="2381694" y="2731680"/>
                </a:lnTo>
                <a:lnTo>
                  <a:pt x="1840931" y="3267664"/>
                </a:lnTo>
                <a:lnTo>
                  <a:pt x="1302413" y="2733905"/>
                </a:lnTo>
                <a:close/>
                <a:moveTo>
                  <a:pt x="1467221" y="0"/>
                </a:moveTo>
                <a:cubicBezTo>
                  <a:pt x="1832276" y="3773"/>
                  <a:pt x="1919036" y="-406"/>
                  <a:pt x="2284092" y="19269"/>
                </a:cubicBezTo>
                <a:lnTo>
                  <a:pt x="3681862" y="1443001"/>
                </a:lnTo>
                <a:lnTo>
                  <a:pt x="2443303" y="2670616"/>
                </a:lnTo>
                <a:lnTo>
                  <a:pt x="1843166" y="2070479"/>
                </a:lnTo>
                <a:lnTo>
                  <a:pt x="1240805" y="2672841"/>
                </a:lnTo>
                <a:lnTo>
                  <a:pt x="0" y="144300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13711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4" hasCustomPrompt="1"/>
          </p:nvPr>
        </p:nvSpPr>
        <p:spPr>
          <a:xfrm>
            <a:off x="395536"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395536"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1911680"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1911680"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Picture Placeholder 2"/>
          <p:cNvSpPr>
            <a:spLocks noGrp="1"/>
          </p:cNvSpPr>
          <p:nvPr>
            <p:ph type="pic" idx="18" hasCustomPrompt="1"/>
          </p:nvPr>
        </p:nvSpPr>
        <p:spPr>
          <a:xfrm>
            <a:off x="5736054"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9" hasCustomPrompt="1"/>
          </p:nvPr>
        </p:nvSpPr>
        <p:spPr>
          <a:xfrm>
            <a:off x="5736055"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20" hasCustomPrompt="1"/>
          </p:nvPr>
        </p:nvSpPr>
        <p:spPr>
          <a:xfrm>
            <a:off x="7252198"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21" hasCustomPrompt="1"/>
          </p:nvPr>
        </p:nvSpPr>
        <p:spPr>
          <a:xfrm>
            <a:off x="7252198"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3427823" y="1275605"/>
            <a:ext cx="2232248" cy="35283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3833686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264676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708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2823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18355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4250069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2987824"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10" name="Text Placeholder 9"/>
          <p:cNvSpPr>
            <a:spLocks noGrp="1"/>
          </p:cNvSpPr>
          <p:nvPr>
            <p:ph type="body" sz="quarter" idx="10" hasCustomPrompt="1"/>
          </p:nvPr>
        </p:nvSpPr>
        <p:spPr>
          <a:xfrm>
            <a:off x="467544" y="411510"/>
            <a:ext cx="2303282" cy="1368152"/>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1779662"/>
            <a:ext cx="2303282"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27" name="그룹 26">
            <a:extLst>
              <a:ext uri="{FF2B5EF4-FFF2-40B4-BE49-F238E27FC236}">
                <a16:creationId xmlns:a16="http://schemas.microsoft.com/office/drawing/2014/main" id="{C5AC382A-C3B5-4BE0-B805-8F9094AFD7DC}"/>
              </a:ext>
            </a:extLst>
          </p:cNvPr>
          <p:cNvGrpSpPr/>
          <p:nvPr userDrawn="1"/>
        </p:nvGrpSpPr>
        <p:grpSpPr>
          <a:xfrm>
            <a:off x="0" y="2571749"/>
            <a:ext cx="2984923" cy="2571751"/>
            <a:chOff x="0" y="2571749"/>
            <a:chExt cx="2984923" cy="2571751"/>
          </a:xfrm>
        </p:grpSpPr>
        <p:grpSp>
          <p:nvGrpSpPr>
            <p:cNvPr id="6" name="Group 5"/>
            <p:cNvGrpSpPr/>
            <p:nvPr userDrawn="1"/>
          </p:nvGrpSpPr>
          <p:grpSpPr>
            <a:xfrm>
              <a:off x="0" y="4032469"/>
              <a:ext cx="2984923" cy="1111031"/>
              <a:chOff x="0" y="4032469"/>
              <a:chExt cx="2984923" cy="1111031"/>
            </a:xfrm>
          </p:grpSpPr>
          <p:sp>
            <p:nvSpPr>
              <p:cNvPr id="2" name="Rectangle 1"/>
              <p:cNvSpPr/>
              <p:nvPr userDrawn="1"/>
            </p:nvSpPr>
            <p:spPr>
              <a:xfrm>
                <a:off x="2527176" y="4443958"/>
                <a:ext cx="457200" cy="699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3" name="Oval 2"/>
              <p:cNvSpPr/>
              <p:nvPr userDrawn="1"/>
            </p:nvSpPr>
            <p:spPr>
              <a:xfrm>
                <a:off x="2128455" y="4032469"/>
                <a:ext cx="856468" cy="856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8" name="Rectangle 7"/>
              <p:cNvSpPr/>
              <p:nvPr userDrawn="1"/>
            </p:nvSpPr>
            <p:spPr>
              <a:xfrm>
                <a:off x="0" y="4363963"/>
                <a:ext cx="449249" cy="779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Oval 8"/>
              <p:cNvSpPr/>
              <p:nvPr userDrawn="1"/>
            </p:nvSpPr>
            <p:spPr>
              <a:xfrm>
                <a:off x="0" y="4117025"/>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26" name="자유형: 도형 25">
              <a:extLst>
                <a:ext uri="{FF2B5EF4-FFF2-40B4-BE49-F238E27FC236}">
                  <a16:creationId xmlns:a16="http://schemas.microsoft.com/office/drawing/2014/main" id="{A909D931-338B-4F68-B73A-DDF2CA17DD12}"/>
                </a:ext>
              </a:extLst>
            </p:cNvPr>
            <p:cNvSpPr/>
            <p:nvPr userDrawn="1"/>
          </p:nvSpPr>
          <p:spPr>
            <a:xfrm>
              <a:off x="0" y="3170955"/>
              <a:ext cx="2544134" cy="1972545"/>
            </a:xfrm>
            <a:custGeom>
              <a:avLst/>
              <a:gdLst>
                <a:gd name="connsiteX0" fmla="*/ 1395974 w 2544134"/>
                <a:gd name="connsiteY0" fmla="*/ 0 h 1972545"/>
                <a:gd name="connsiteX1" fmla="*/ 1581175 w 2544134"/>
                <a:gd name="connsiteY1" fmla="*/ 0 h 1972545"/>
                <a:gd name="connsiteX2" fmla="*/ 1629807 w 2544134"/>
                <a:gd name="connsiteY2" fmla="*/ 388693 h 1972545"/>
                <a:gd name="connsiteX3" fmla="*/ 1660266 w 2544134"/>
                <a:gd name="connsiteY3" fmla="*/ 394521 h 1972545"/>
                <a:gd name="connsiteX4" fmla="*/ 1843628 w 2544134"/>
                <a:gd name="connsiteY4" fmla="*/ 524107 h 1972545"/>
                <a:gd name="connsiteX5" fmla="*/ 1859380 w 2544134"/>
                <a:gd name="connsiteY5" fmla="*/ 553128 h 1972545"/>
                <a:gd name="connsiteX6" fmla="*/ 1884339 w 2544134"/>
                <a:gd name="connsiteY6" fmla="*/ 550612 h 1972545"/>
                <a:gd name="connsiteX7" fmla="*/ 2175988 w 2544134"/>
                <a:gd name="connsiteY7" fmla="*/ 743930 h 1972545"/>
                <a:gd name="connsiteX8" fmla="*/ 2180885 w 2544134"/>
                <a:gd name="connsiteY8" fmla="*/ 759703 h 1972545"/>
                <a:gd name="connsiteX9" fmla="*/ 2191569 w 2544134"/>
                <a:gd name="connsiteY9" fmla="*/ 756387 h 1972545"/>
                <a:gd name="connsiteX10" fmla="*/ 2234564 w 2544134"/>
                <a:gd name="connsiteY10" fmla="*/ 752052 h 1972545"/>
                <a:gd name="connsiteX11" fmla="*/ 2443572 w 2544134"/>
                <a:gd name="connsiteY11" fmla="*/ 922399 h 1972545"/>
                <a:gd name="connsiteX12" fmla="*/ 2445282 w 2544134"/>
                <a:gd name="connsiteY12" fmla="*/ 939364 h 1972545"/>
                <a:gd name="connsiteX13" fmla="*/ 2508998 w 2544134"/>
                <a:gd name="connsiteY13" fmla="*/ 945787 h 1972545"/>
                <a:gd name="connsiteX14" fmla="*/ 2544134 w 2544134"/>
                <a:gd name="connsiteY14" fmla="*/ 956223 h 1972545"/>
                <a:gd name="connsiteX15" fmla="*/ 2544134 w 2544134"/>
                <a:gd name="connsiteY15" fmla="*/ 1972545 h 1972545"/>
                <a:gd name="connsiteX16" fmla="*/ 354884 w 2544134"/>
                <a:gd name="connsiteY16" fmla="*/ 1972545 h 1972545"/>
                <a:gd name="connsiteX17" fmla="*/ 342134 w 2544134"/>
                <a:gd name="connsiteY17" fmla="*/ 1965625 h 1972545"/>
                <a:gd name="connsiteX18" fmla="*/ 244050 w 2544134"/>
                <a:gd name="connsiteY18" fmla="*/ 1838062 h 1972545"/>
                <a:gd name="connsiteX19" fmla="*/ 241474 w 2544134"/>
                <a:gd name="connsiteY19" fmla="*/ 1812505 h 1972545"/>
                <a:gd name="connsiteX20" fmla="*/ 236764 w 2544134"/>
                <a:gd name="connsiteY20" fmla="*/ 1816784 h 1972545"/>
                <a:gd name="connsiteX21" fmla="*/ 103253 w 2544134"/>
                <a:gd name="connsiteY21" fmla="*/ 1857566 h 1972545"/>
                <a:gd name="connsiteX22" fmla="*/ 10304 w 2544134"/>
                <a:gd name="connsiteY22" fmla="*/ 1838801 h 1972545"/>
                <a:gd name="connsiteX23" fmla="*/ 0 w 2544134"/>
                <a:gd name="connsiteY23" fmla="*/ 1833208 h 1972545"/>
                <a:gd name="connsiteX24" fmla="*/ 0 w 2544134"/>
                <a:gd name="connsiteY24" fmla="*/ 1404340 h 1972545"/>
                <a:gd name="connsiteX25" fmla="*/ 10304 w 2544134"/>
                <a:gd name="connsiteY25" fmla="*/ 1398747 h 1972545"/>
                <a:gd name="connsiteX26" fmla="*/ 103253 w 2544134"/>
                <a:gd name="connsiteY26" fmla="*/ 1379981 h 1972545"/>
                <a:gd name="connsiteX27" fmla="*/ 151378 w 2544134"/>
                <a:gd name="connsiteY27" fmla="*/ 1384832 h 1972545"/>
                <a:gd name="connsiteX28" fmla="*/ 162402 w 2544134"/>
                <a:gd name="connsiteY28" fmla="*/ 1388255 h 1972545"/>
                <a:gd name="connsiteX29" fmla="*/ 159919 w 2544134"/>
                <a:gd name="connsiteY29" fmla="*/ 1363619 h 1972545"/>
                <a:gd name="connsiteX30" fmla="*/ 522221 w 2544134"/>
                <a:gd name="connsiteY30" fmla="*/ 1001317 h 1972545"/>
                <a:gd name="connsiteX31" fmla="*/ 595237 w 2544134"/>
                <a:gd name="connsiteY31" fmla="*/ 1008678 h 1972545"/>
                <a:gd name="connsiteX32" fmla="*/ 617610 w 2544134"/>
                <a:gd name="connsiteY32" fmla="*/ 1015623 h 1972545"/>
                <a:gd name="connsiteX33" fmla="*/ 630288 w 2544134"/>
                <a:gd name="connsiteY33" fmla="*/ 1000258 h 1972545"/>
                <a:gd name="connsiteX34" fmla="*/ 886474 w 2544134"/>
                <a:gd name="connsiteY34" fmla="*/ 894142 h 1972545"/>
                <a:gd name="connsiteX35" fmla="*/ 896697 w 2544134"/>
                <a:gd name="connsiteY35" fmla="*/ 895173 h 1972545"/>
                <a:gd name="connsiteX36" fmla="*/ 889510 w 2544134"/>
                <a:gd name="connsiteY36" fmla="*/ 872020 h 1972545"/>
                <a:gd name="connsiteX37" fmla="*/ 886474 w 2544134"/>
                <a:gd name="connsiteY37" fmla="*/ 841898 h 1972545"/>
                <a:gd name="connsiteX38" fmla="*/ 1005814 w 2544134"/>
                <a:gd name="connsiteY38" fmla="*/ 695472 h 1972545"/>
                <a:gd name="connsiteX39" fmla="*/ 1011986 w 2544134"/>
                <a:gd name="connsiteY39" fmla="*/ 694850 h 1972545"/>
                <a:gd name="connsiteX40" fmla="*/ 1016112 w 2544134"/>
                <a:gd name="connsiteY40" fmla="*/ 653922 h 1972545"/>
                <a:gd name="connsiteX41" fmla="*/ 1301359 w 2544134"/>
                <a:gd name="connsiteY41" fmla="*/ 421440 h 1972545"/>
                <a:gd name="connsiteX42" fmla="*/ 1342724 w 2544134"/>
                <a:gd name="connsiteY42" fmla="*/ 425610 h 197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44134" h="1972545">
                  <a:moveTo>
                    <a:pt x="1395974" y="0"/>
                  </a:moveTo>
                  <a:lnTo>
                    <a:pt x="1581175" y="0"/>
                  </a:lnTo>
                  <a:lnTo>
                    <a:pt x="1629807" y="388693"/>
                  </a:lnTo>
                  <a:lnTo>
                    <a:pt x="1660266" y="394521"/>
                  </a:lnTo>
                  <a:cubicBezTo>
                    <a:pt x="1736117" y="414036"/>
                    <a:pt x="1800967" y="460961"/>
                    <a:pt x="1843628" y="524107"/>
                  </a:cubicBezTo>
                  <a:lnTo>
                    <a:pt x="1859380" y="553128"/>
                  </a:lnTo>
                  <a:lnTo>
                    <a:pt x="1884339" y="550612"/>
                  </a:lnTo>
                  <a:cubicBezTo>
                    <a:pt x="2015447" y="550612"/>
                    <a:pt x="2127937" y="630325"/>
                    <a:pt x="2175988" y="743930"/>
                  </a:cubicBezTo>
                  <a:lnTo>
                    <a:pt x="2180885" y="759703"/>
                  </a:lnTo>
                  <a:lnTo>
                    <a:pt x="2191569" y="756387"/>
                  </a:lnTo>
                  <a:cubicBezTo>
                    <a:pt x="2205457" y="753545"/>
                    <a:pt x="2219836" y="752052"/>
                    <a:pt x="2234564" y="752052"/>
                  </a:cubicBezTo>
                  <a:cubicBezTo>
                    <a:pt x="2337661" y="752052"/>
                    <a:pt x="2423678" y="825183"/>
                    <a:pt x="2443572" y="922399"/>
                  </a:cubicBezTo>
                  <a:lnTo>
                    <a:pt x="2445282" y="939364"/>
                  </a:lnTo>
                  <a:lnTo>
                    <a:pt x="2508998" y="945787"/>
                  </a:lnTo>
                  <a:lnTo>
                    <a:pt x="2544134" y="956223"/>
                  </a:lnTo>
                  <a:lnTo>
                    <a:pt x="2544134" y="1972545"/>
                  </a:lnTo>
                  <a:lnTo>
                    <a:pt x="354884" y="1972545"/>
                  </a:lnTo>
                  <a:lnTo>
                    <a:pt x="342134" y="1965625"/>
                  </a:lnTo>
                  <a:cubicBezTo>
                    <a:pt x="295511" y="1934418"/>
                    <a:pt x="255183" y="1892469"/>
                    <a:pt x="244050" y="1838062"/>
                  </a:cubicBezTo>
                  <a:lnTo>
                    <a:pt x="241474" y="1812505"/>
                  </a:lnTo>
                  <a:lnTo>
                    <a:pt x="236764" y="1816784"/>
                  </a:lnTo>
                  <a:cubicBezTo>
                    <a:pt x="198653" y="1842531"/>
                    <a:pt x="152709" y="1857566"/>
                    <a:pt x="103253" y="1857566"/>
                  </a:cubicBezTo>
                  <a:cubicBezTo>
                    <a:pt x="70283" y="1857566"/>
                    <a:pt x="38873" y="1850884"/>
                    <a:pt x="10304" y="1838801"/>
                  </a:cubicBezTo>
                  <a:lnTo>
                    <a:pt x="0" y="1833208"/>
                  </a:lnTo>
                  <a:lnTo>
                    <a:pt x="0" y="1404340"/>
                  </a:lnTo>
                  <a:lnTo>
                    <a:pt x="10304" y="1398747"/>
                  </a:lnTo>
                  <a:cubicBezTo>
                    <a:pt x="38873" y="1386663"/>
                    <a:pt x="70283" y="1379981"/>
                    <a:pt x="103253" y="1379981"/>
                  </a:cubicBezTo>
                  <a:cubicBezTo>
                    <a:pt x="119738" y="1379981"/>
                    <a:pt x="135833" y="1381652"/>
                    <a:pt x="151378" y="1384832"/>
                  </a:cubicBezTo>
                  <a:lnTo>
                    <a:pt x="162402" y="1388255"/>
                  </a:lnTo>
                  <a:lnTo>
                    <a:pt x="159919" y="1363619"/>
                  </a:lnTo>
                  <a:cubicBezTo>
                    <a:pt x="159919" y="1163525"/>
                    <a:pt x="322127" y="1001317"/>
                    <a:pt x="522221" y="1001317"/>
                  </a:cubicBezTo>
                  <a:cubicBezTo>
                    <a:pt x="547233" y="1001317"/>
                    <a:pt x="571652" y="1003852"/>
                    <a:pt x="595237" y="1008678"/>
                  </a:cubicBezTo>
                  <a:lnTo>
                    <a:pt x="617610" y="1015623"/>
                  </a:lnTo>
                  <a:lnTo>
                    <a:pt x="630288" y="1000258"/>
                  </a:lnTo>
                  <a:cubicBezTo>
                    <a:pt x="695852" y="934694"/>
                    <a:pt x="786427" y="894142"/>
                    <a:pt x="886474" y="894142"/>
                  </a:cubicBezTo>
                  <a:lnTo>
                    <a:pt x="896697" y="895173"/>
                  </a:lnTo>
                  <a:lnTo>
                    <a:pt x="889510" y="872020"/>
                  </a:lnTo>
                  <a:cubicBezTo>
                    <a:pt x="887519" y="862290"/>
                    <a:pt x="886474" y="852216"/>
                    <a:pt x="886474" y="841898"/>
                  </a:cubicBezTo>
                  <a:cubicBezTo>
                    <a:pt x="886474" y="769671"/>
                    <a:pt x="937707" y="709409"/>
                    <a:pt x="1005814" y="695472"/>
                  </a:cubicBezTo>
                  <a:lnTo>
                    <a:pt x="1011986" y="694850"/>
                  </a:lnTo>
                  <a:lnTo>
                    <a:pt x="1016112" y="653922"/>
                  </a:lnTo>
                  <a:cubicBezTo>
                    <a:pt x="1043262" y="521245"/>
                    <a:pt x="1160655" y="421440"/>
                    <a:pt x="1301359" y="421440"/>
                  </a:cubicBezTo>
                  <a:lnTo>
                    <a:pt x="1342724" y="425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15" name="그룹 14">
              <a:extLst>
                <a:ext uri="{FF2B5EF4-FFF2-40B4-BE49-F238E27FC236}">
                  <a16:creationId xmlns:a16="http://schemas.microsoft.com/office/drawing/2014/main" id="{835AEBDB-6E77-465B-802B-2411CB9307EC}"/>
                </a:ext>
              </a:extLst>
            </p:cNvPr>
            <p:cNvGrpSpPr/>
            <p:nvPr userDrawn="1"/>
          </p:nvGrpSpPr>
          <p:grpSpPr>
            <a:xfrm>
              <a:off x="1278074" y="2571749"/>
              <a:ext cx="413353" cy="794587"/>
              <a:chOff x="5304862" y="-789923"/>
              <a:chExt cx="645890" cy="1241591"/>
            </a:xfrm>
          </p:grpSpPr>
          <p:grpSp>
            <p:nvGrpSpPr>
              <p:cNvPr id="16" name="그룹 15">
                <a:extLst>
                  <a:ext uri="{FF2B5EF4-FFF2-40B4-BE49-F238E27FC236}">
                    <a16:creationId xmlns:a16="http://schemas.microsoft.com/office/drawing/2014/main" id="{5E76A47E-F7A7-4DA1-9B8C-D7B1A60D5D71}"/>
                  </a:ext>
                </a:extLst>
              </p:cNvPr>
              <p:cNvGrpSpPr/>
              <p:nvPr userDrawn="1"/>
            </p:nvGrpSpPr>
            <p:grpSpPr>
              <a:xfrm>
                <a:off x="5377232" y="-789923"/>
                <a:ext cx="495969" cy="1052585"/>
                <a:chOff x="5868144" y="-857099"/>
                <a:chExt cx="495969" cy="1052585"/>
              </a:xfrm>
            </p:grpSpPr>
            <p:sp>
              <p:nvSpPr>
                <p:cNvPr id="21" name="이등변 삼각형 49">
                  <a:extLst>
                    <a:ext uri="{FF2B5EF4-FFF2-40B4-BE49-F238E27FC236}">
                      <a16:creationId xmlns:a16="http://schemas.microsoft.com/office/drawing/2014/main" id="{67190486-51A1-4AB6-8B4F-B570F9832336}"/>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자유형: 도형 21">
                  <a:extLst>
                    <a:ext uri="{FF2B5EF4-FFF2-40B4-BE49-F238E27FC236}">
                      <a16:creationId xmlns:a16="http://schemas.microsoft.com/office/drawing/2014/main" id="{56F15390-B3DB-4D76-834D-291CE0D12AD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도형 22">
                  <a:extLst>
                    <a:ext uri="{FF2B5EF4-FFF2-40B4-BE49-F238E27FC236}">
                      <a16:creationId xmlns:a16="http://schemas.microsoft.com/office/drawing/2014/main" id="{3BA87288-70D8-4753-8DAA-8CA1C332EF6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타원 16">
                <a:extLst>
                  <a:ext uri="{FF2B5EF4-FFF2-40B4-BE49-F238E27FC236}">
                    <a16:creationId xmlns:a16="http://schemas.microsoft.com/office/drawing/2014/main" id="{AD475AD4-CA04-4B61-9BB4-408BA6A11E0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1B106404-A3F8-4193-8435-FA430BEB5473}"/>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도형 18">
                <a:extLst>
                  <a:ext uri="{FF2B5EF4-FFF2-40B4-BE49-F238E27FC236}">
                    <a16:creationId xmlns:a16="http://schemas.microsoft.com/office/drawing/2014/main" id="{9408417A-6F35-4CB8-93DD-4FB5074FE702}"/>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자유형: 도형 19">
                <a:extLst>
                  <a:ext uri="{FF2B5EF4-FFF2-40B4-BE49-F238E27FC236}">
                    <a16:creationId xmlns:a16="http://schemas.microsoft.com/office/drawing/2014/main" id="{3058858D-8ACE-40F2-B778-D2BFBF4553F3}"/>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2" name="Frame 11"/>
          <p:cNvSpPr/>
          <p:nvPr userDrawn="1"/>
        </p:nvSpPr>
        <p:spPr>
          <a:xfrm>
            <a:off x="251520" y="339502"/>
            <a:ext cx="8640960" cy="4464496"/>
          </a:xfrm>
          <a:prstGeom prst="frame">
            <a:avLst>
              <a:gd name="adj1" fmla="val 123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2340375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13605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3707904" y="1203090"/>
            <a:ext cx="1710999" cy="3600908"/>
            <a:chOff x="3797105" y="1404992"/>
            <a:chExt cx="1548895" cy="3471014"/>
          </a:xfrm>
        </p:grpSpPr>
        <p:sp>
          <p:nvSpPr>
            <p:cNvPr id="9" name="Rectangle 8"/>
            <p:cNvSpPr/>
            <p:nvPr userDrawn="1"/>
          </p:nvSpPr>
          <p:spPr>
            <a:xfrm>
              <a:off x="3797105" y="1909048"/>
              <a:ext cx="1548000" cy="24629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Isosceles Triangle 11"/>
            <p:cNvSpPr/>
            <p:nvPr userDrawn="1"/>
          </p:nvSpPr>
          <p:spPr>
            <a:xfrm>
              <a:off x="3797105" y="1404992"/>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Isosceles Triangle 13"/>
            <p:cNvSpPr/>
            <p:nvPr userDrawn="1"/>
          </p:nvSpPr>
          <p:spPr>
            <a:xfrm rot="10800000">
              <a:off x="3798000" y="4371950"/>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8" name="Picture Placeholder 2"/>
          <p:cNvSpPr>
            <a:spLocks noGrp="1"/>
          </p:cNvSpPr>
          <p:nvPr>
            <p:ph type="pic" idx="1" hasCustomPrompt="1"/>
          </p:nvPr>
        </p:nvSpPr>
        <p:spPr>
          <a:xfrm>
            <a:off x="3787227" y="1312181"/>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2" hasCustomPrompt="1"/>
          </p:nvPr>
        </p:nvSpPr>
        <p:spPr>
          <a:xfrm>
            <a:off x="2059035"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330843"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14" hasCustomPrompt="1"/>
          </p:nvPr>
        </p:nvSpPr>
        <p:spPr>
          <a:xfrm>
            <a:off x="7243611"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2"/>
          <p:cNvSpPr>
            <a:spLocks noGrp="1"/>
          </p:cNvSpPr>
          <p:nvPr>
            <p:ph type="pic" idx="15" hasCustomPrompt="1"/>
          </p:nvPr>
        </p:nvSpPr>
        <p:spPr>
          <a:xfrm>
            <a:off x="5515419"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19330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3507854"/>
            <a:ext cx="9144000" cy="16356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52329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091927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3.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66" r:id="rId8"/>
    <p:sldLayoutId id="2147483667" r:id="rId9"/>
    <p:sldLayoutId id="2147483668" r:id="rId10"/>
    <p:sldLayoutId id="2147483669" r:id="rId11"/>
    <p:sldLayoutId id="2147483670" r:id="rId12"/>
    <p:sldLayoutId id="2147483671" r:id="rId13"/>
    <p:sldLayoutId id="2147483665" r:id="rId14"/>
    <p:sldLayoutId id="2147483672" r:id="rId15"/>
    <p:sldLayoutId id="2147483656" r:id="rId16"/>
    <p:sldLayoutId id="2147483676" r:id="rId17"/>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 id="2147483673" r:id="rId2"/>
    <p:sldLayoutId id="2147483674" r:id="rId3"/>
    <p:sldLayoutId id="2147483675" r:id="rId4"/>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5.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14.xml"/><Relationship Id="rId16" Type="http://schemas.openxmlformats.org/officeDocument/2006/relationships/image" Target="../media/image28.png"/><Relationship Id="rId1" Type="http://schemas.openxmlformats.org/officeDocument/2006/relationships/slideLayout" Target="../slideLayouts/slideLayout21.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png"/><Relationship Id="rId15" Type="http://schemas.openxmlformats.org/officeDocument/2006/relationships/image" Target="../media/image27.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22.png"/><Relationship Id="rId1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380" y="2991419"/>
            <a:ext cx="3816424" cy="1080121"/>
          </a:xfrm>
        </p:spPr>
        <p:txBody>
          <a:bodyPr/>
          <a:lstStyle/>
          <a:p>
            <a:pPr>
              <a:lnSpc>
                <a:spcPct val="100000"/>
              </a:lnSpc>
            </a:pPr>
            <a:r>
              <a:rPr lang="en-US" altLang="ko-KR" sz="6600" dirty="0">
                <a:ea typeface="맑은 고딕" pitchFamily="50" charset="-127"/>
              </a:rPr>
              <a:t>SSH48</a:t>
            </a:r>
            <a:endParaRPr lang="en-US" altLang="ko-KR" sz="6600" dirty="0"/>
          </a:p>
        </p:txBody>
      </p:sp>
      <p:sp>
        <p:nvSpPr>
          <p:cNvPr id="4" name="Text Placeholder 3"/>
          <p:cNvSpPr>
            <a:spLocks noGrp="1"/>
          </p:cNvSpPr>
          <p:nvPr>
            <p:ph type="body" sz="quarter" idx="11"/>
          </p:nvPr>
        </p:nvSpPr>
        <p:spPr/>
        <p:txBody>
          <a:bodyPr/>
          <a:lstStyle/>
          <a:p>
            <a:pPr>
              <a:spcBef>
                <a:spcPts val="0"/>
              </a:spcBef>
              <a:defRPr/>
            </a:pPr>
            <a:r>
              <a:rPr lang="ja-JP" altLang="en-US" b="1">
                <a:latin typeface="Hiragino Sans W4" panose="020B0400000000000000" pitchFamily="34" charset="-128"/>
                <a:ea typeface="Hiragino Sans W4" panose="020B0400000000000000" pitchFamily="34" charset="-128"/>
              </a:rPr>
              <a:t>エアコン管理システム　エアー来んやん！</a:t>
            </a:r>
            <a:endParaRPr lang="en-US" altLang="ja-JP" b="1"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B6CC75D-FDCA-A048-862D-16BB3327C5D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温度変更投票機能</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pic>
        <p:nvPicPr>
          <p:cNvPr id="3" name="図 2">
            <a:extLst>
              <a:ext uri="{FF2B5EF4-FFF2-40B4-BE49-F238E27FC236}">
                <a16:creationId xmlns:a16="http://schemas.microsoft.com/office/drawing/2014/main" id="{E9B9B527-4E6F-8444-8C91-B90AA4548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842" y="2355726"/>
            <a:ext cx="710340" cy="1194663"/>
          </a:xfrm>
          <a:prstGeom prst="rect">
            <a:avLst/>
          </a:prstGeom>
        </p:spPr>
      </p:pic>
      <p:sp>
        <p:nvSpPr>
          <p:cNvPr id="4" name="円形吹き出し 3">
            <a:extLst>
              <a:ext uri="{FF2B5EF4-FFF2-40B4-BE49-F238E27FC236}">
                <a16:creationId xmlns:a16="http://schemas.microsoft.com/office/drawing/2014/main" id="{3018CD61-DBA7-474A-BD26-594AE66A85DA}"/>
              </a:ext>
            </a:extLst>
          </p:cNvPr>
          <p:cNvSpPr/>
          <p:nvPr/>
        </p:nvSpPr>
        <p:spPr>
          <a:xfrm>
            <a:off x="107504" y="1347614"/>
            <a:ext cx="1656184" cy="1008112"/>
          </a:xfrm>
          <a:prstGeom prst="wedgeEllipseCallout">
            <a:avLst>
              <a:gd name="adj1" fmla="val 36390"/>
              <a:gd name="adj2" fmla="val 71160"/>
            </a:avLst>
          </a:prstGeom>
          <a:ln>
            <a:solidFill>
              <a:schemeClr val="accent5">
                <a:lumMod val="50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a:solidFill>
                  <a:schemeClr val="tx1"/>
                </a:solidFill>
              </a:rPr>
              <a:t>あつい</a:t>
            </a:r>
            <a:endParaRPr kumimoji="1" lang="en-US" altLang="ja-JP" dirty="0">
              <a:solidFill>
                <a:schemeClr val="tx1"/>
              </a:solidFill>
            </a:endParaRPr>
          </a:p>
          <a:p>
            <a:pPr algn="ctr"/>
            <a:r>
              <a:rPr kumimoji="1" lang="ja-JP" altLang="en-US">
                <a:solidFill>
                  <a:schemeClr val="tx1"/>
                </a:solidFill>
              </a:rPr>
              <a:t>さむい</a:t>
            </a:r>
          </a:p>
        </p:txBody>
      </p:sp>
      <p:pic>
        <p:nvPicPr>
          <p:cNvPr id="6" name="図 5">
            <a:extLst>
              <a:ext uri="{FF2B5EF4-FFF2-40B4-BE49-F238E27FC236}">
                <a16:creationId xmlns:a16="http://schemas.microsoft.com/office/drawing/2014/main" id="{A7075745-054D-1047-BB54-0B00D10A6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9184" y="-948567"/>
            <a:ext cx="3814800" cy="2384250"/>
          </a:xfrm>
          <a:prstGeom prst="rect">
            <a:avLst/>
          </a:prstGeom>
        </p:spPr>
      </p:pic>
      <p:pic>
        <p:nvPicPr>
          <p:cNvPr id="8" name="図 7">
            <a:extLst>
              <a:ext uri="{FF2B5EF4-FFF2-40B4-BE49-F238E27FC236}">
                <a16:creationId xmlns:a16="http://schemas.microsoft.com/office/drawing/2014/main" id="{3C6A7CBA-3100-9346-AC3F-4AC81A475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79184" y="-798567"/>
            <a:ext cx="3814800" cy="2384250"/>
          </a:xfrm>
          <a:prstGeom prst="rect">
            <a:avLst/>
          </a:prstGeom>
        </p:spPr>
      </p:pic>
      <p:pic>
        <p:nvPicPr>
          <p:cNvPr id="10" name="図 9">
            <a:extLst>
              <a:ext uri="{FF2B5EF4-FFF2-40B4-BE49-F238E27FC236}">
                <a16:creationId xmlns:a16="http://schemas.microsoft.com/office/drawing/2014/main" id="{7719DAB8-EC3A-6842-8D39-9688AD849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29184" y="-648567"/>
            <a:ext cx="3814800" cy="2384250"/>
          </a:xfrm>
          <a:prstGeom prst="rect">
            <a:avLst/>
          </a:prstGeom>
        </p:spPr>
      </p:pic>
      <p:pic>
        <p:nvPicPr>
          <p:cNvPr id="12" name="図 11">
            <a:extLst>
              <a:ext uri="{FF2B5EF4-FFF2-40B4-BE49-F238E27FC236}">
                <a16:creationId xmlns:a16="http://schemas.microsoft.com/office/drawing/2014/main" id="{310ACECF-118C-BF48-9278-8AD52F7123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79184" y="-498567"/>
            <a:ext cx="3814800" cy="2384250"/>
          </a:xfrm>
          <a:prstGeom prst="rect">
            <a:avLst/>
          </a:prstGeom>
        </p:spPr>
      </p:pic>
      <p:pic>
        <p:nvPicPr>
          <p:cNvPr id="14" name="図 13">
            <a:extLst>
              <a:ext uri="{FF2B5EF4-FFF2-40B4-BE49-F238E27FC236}">
                <a16:creationId xmlns:a16="http://schemas.microsoft.com/office/drawing/2014/main" id="{B293B761-9C52-D84B-A875-DEC32301D1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29184" y="-348567"/>
            <a:ext cx="3814800" cy="2384250"/>
          </a:xfrm>
          <a:prstGeom prst="rect">
            <a:avLst/>
          </a:prstGeom>
        </p:spPr>
      </p:pic>
      <p:pic>
        <p:nvPicPr>
          <p:cNvPr id="15" name="図 14">
            <a:extLst>
              <a:ext uri="{FF2B5EF4-FFF2-40B4-BE49-F238E27FC236}">
                <a16:creationId xmlns:a16="http://schemas.microsoft.com/office/drawing/2014/main" id="{67936D56-4355-EF4C-A250-C1FCE826E888}"/>
              </a:ext>
            </a:extLst>
          </p:cNvPr>
          <p:cNvPicPr>
            <a:picLocks noChangeAspect="1"/>
          </p:cNvPicPr>
          <p:nvPr/>
        </p:nvPicPr>
        <p:blipFill rotWithShape="1">
          <a:blip r:embed="rId8">
            <a:extLst>
              <a:ext uri="{28A0092B-C50C-407E-A947-70E740481C1C}">
                <a14:useLocalDpi xmlns:a14="http://schemas.microsoft.com/office/drawing/2010/main" val="0"/>
              </a:ext>
            </a:extLst>
          </a:blip>
          <a:srcRect l="10327" t="13095" r="10542" b="12742"/>
          <a:stretch/>
        </p:blipFill>
        <p:spPr>
          <a:xfrm>
            <a:off x="2195736" y="2748981"/>
            <a:ext cx="435499" cy="408151"/>
          </a:xfrm>
          <a:prstGeom prst="rect">
            <a:avLst/>
          </a:prstGeom>
        </p:spPr>
      </p:pic>
    </p:spTree>
    <p:extLst>
      <p:ext uri="{BB962C8B-B14F-4D97-AF65-F5344CB8AC3E}">
        <p14:creationId xmlns:p14="http://schemas.microsoft.com/office/powerpoint/2010/main" val="3867896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B6CC75D-FDCA-A048-862D-16BB3327C5D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温度変更機能</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4102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75352F74-5DD0-6B44-B272-3AC01569003D}"/>
              </a:ext>
            </a:extLst>
          </p:cNvPr>
          <p:cNvGraphicFramePr/>
          <p:nvPr>
            <p:extLst>
              <p:ext uri="{D42A27DB-BD31-4B8C-83A1-F6EECF244321}">
                <p14:modId xmlns:p14="http://schemas.microsoft.com/office/powerpoint/2010/main" val="3591084593"/>
              </p:ext>
            </p:extLst>
          </p:nvPr>
        </p:nvGraphicFramePr>
        <p:xfrm>
          <a:off x="881590" y="987574"/>
          <a:ext cx="7380820" cy="396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テキスト プレースホルダー 1">
            <a:extLst>
              <a:ext uri="{FF2B5EF4-FFF2-40B4-BE49-F238E27FC236}">
                <a16:creationId xmlns:a16="http://schemas.microsoft.com/office/drawing/2014/main" id="{63C915D7-0137-D943-BC1A-6BDE6AA57A4C}"/>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開発の振り返り</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5374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A5784E12-4447-9A42-BAB3-6FE5C43D54B7}"/>
              </a:ext>
            </a:extLst>
          </p:cNvPr>
          <p:cNvGraphicFramePr/>
          <p:nvPr>
            <p:extLst>
              <p:ext uri="{D42A27DB-BD31-4B8C-83A1-F6EECF244321}">
                <p14:modId xmlns:p14="http://schemas.microsoft.com/office/powerpoint/2010/main" val="926294391"/>
              </p:ext>
            </p:extLst>
          </p:nvPr>
        </p:nvGraphicFramePr>
        <p:xfrm>
          <a:off x="809582" y="1059582"/>
          <a:ext cx="7524836" cy="367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テキスト プレースホルダー 1">
            <a:extLst>
              <a:ext uri="{FF2B5EF4-FFF2-40B4-BE49-F238E27FC236}">
                <a16:creationId xmlns:a16="http://schemas.microsoft.com/office/drawing/2014/main" id="{3C4EDCB9-8A0C-464E-8E63-E40B868349DD}"/>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将来の展望・可能性</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1373365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Thank you for your </a:t>
            </a:r>
            <a:r>
              <a:rPr lang="en" altLang="ja-JP"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listening</a:t>
            </a:r>
            <a:endParaRPr lang="ko-KR" alt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507797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75821F-9D3C-A149-AE0B-9B826036FED3}"/>
              </a:ext>
            </a:extLst>
          </p:cNvPr>
          <p:cNvSpPr>
            <a:spLocks noGrp="1"/>
          </p:cNvSpPr>
          <p:nvPr>
            <p:ph type="body" sz="quarter" idx="10"/>
          </p:nvPr>
        </p:nvSpPr>
        <p:spPr>
          <a:xfrm>
            <a:off x="4125084" y="2283718"/>
            <a:ext cx="5018916" cy="576064"/>
          </a:xfrm>
        </p:spPr>
        <p:txBody>
          <a:bodyPr/>
          <a:lstStyle/>
          <a:p>
            <a:r>
              <a:rPr kumimoji="1" lang="ja-JP" altLang="en-US" sz="48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質疑応答</a:t>
            </a:r>
          </a:p>
        </p:txBody>
      </p:sp>
    </p:spTree>
    <p:extLst>
      <p:ext uri="{BB962C8B-B14F-4D97-AF65-F5344CB8AC3E}">
        <p14:creationId xmlns:p14="http://schemas.microsoft.com/office/powerpoint/2010/main" val="445979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5B20017-D4B2-7246-B619-A7C6117991A4}"/>
              </a:ext>
            </a:extLst>
          </p:cNvPr>
          <p:cNvSpPr txBox="1"/>
          <p:nvPr/>
        </p:nvSpPr>
        <p:spPr>
          <a:xfrm>
            <a:off x="3635896" y="2571750"/>
            <a:ext cx="1338828" cy="369332"/>
          </a:xfrm>
          <a:prstGeom prst="rect">
            <a:avLst/>
          </a:prstGeom>
          <a:noFill/>
        </p:spPr>
        <p:txBody>
          <a:bodyPr wrap="none" rtlCol="0">
            <a:spAutoFit/>
          </a:bodyPr>
          <a:lstStyle/>
          <a:p>
            <a:r>
              <a:rPr kumimoji="1" lang="ja-JP" altLang="en-US"/>
              <a:t>アーカイブ</a:t>
            </a:r>
          </a:p>
        </p:txBody>
      </p:sp>
    </p:spTree>
    <p:extLst>
      <p:ext uri="{BB962C8B-B14F-4D97-AF65-F5344CB8AC3E}">
        <p14:creationId xmlns:p14="http://schemas.microsoft.com/office/powerpoint/2010/main" val="3791159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3CCEC9D-EB88-FE4C-A372-4C877D16E39D}"/>
              </a:ext>
            </a:extLst>
          </p:cNvPr>
          <p:cNvSpPr/>
          <p:nvPr/>
        </p:nvSpPr>
        <p:spPr>
          <a:xfrm>
            <a:off x="3380015" y="818084"/>
            <a:ext cx="329905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F2DB370D-FF35-5D40-96F0-606F4DD8C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95" y="1701999"/>
            <a:ext cx="1163376" cy="983843"/>
          </a:xfrm>
          <a:prstGeom prst="rect">
            <a:avLst/>
          </a:prstGeom>
        </p:spPr>
      </p:pic>
      <p:pic>
        <p:nvPicPr>
          <p:cNvPr id="5" name="図 4">
            <a:extLst>
              <a:ext uri="{FF2B5EF4-FFF2-40B4-BE49-F238E27FC236}">
                <a16:creationId xmlns:a16="http://schemas.microsoft.com/office/drawing/2014/main" id="{E3D0BAB4-3F22-8842-A364-B62CA4316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598" y="2834657"/>
            <a:ext cx="710340" cy="1194663"/>
          </a:xfrm>
          <a:prstGeom prst="rect">
            <a:avLst/>
          </a:prstGeom>
        </p:spPr>
      </p:pic>
      <p:pic>
        <p:nvPicPr>
          <p:cNvPr id="6" name="図 5">
            <a:extLst>
              <a:ext uri="{FF2B5EF4-FFF2-40B4-BE49-F238E27FC236}">
                <a16:creationId xmlns:a16="http://schemas.microsoft.com/office/drawing/2014/main" id="{CE9A5E93-3F9B-424F-94E8-DD90168CD472}"/>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800" b="65800" l="10000" r="90000"/>
                    </a14:imgEffect>
                  </a14:imgLayer>
                </a14:imgProps>
              </a:ext>
              <a:ext uri="{28A0092B-C50C-407E-A947-70E740481C1C}">
                <a14:useLocalDpi xmlns:a14="http://schemas.microsoft.com/office/drawing/2010/main" val="0"/>
              </a:ext>
            </a:extLst>
          </a:blip>
          <a:srcRect l="27108" t="14823" r="24728" b="30994"/>
          <a:stretch/>
        </p:blipFill>
        <p:spPr>
          <a:xfrm>
            <a:off x="3550239" y="1021705"/>
            <a:ext cx="719505" cy="809443"/>
          </a:xfrm>
          <a:prstGeom prst="rect">
            <a:avLst/>
          </a:prstGeom>
        </p:spPr>
      </p:pic>
      <p:pic>
        <p:nvPicPr>
          <p:cNvPr id="7" name="図 6">
            <a:extLst>
              <a:ext uri="{FF2B5EF4-FFF2-40B4-BE49-F238E27FC236}">
                <a16:creationId xmlns:a16="http://schemas.microsoft.com/office/drawing/2014/main" id="{151823EF-C3E2-834A-A4F6-3E9F2EB84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7094" y="1082730"/>
            <a:ext cx="501002" cy="656653"/>
          </a:xfrm>
          <a:prstGeom prst="rect">
            <a:avLst/>
          </a:prstGeom>
        </p:spPr>
      </p:pic>
      <p:sp>
        <p:nvSpPr>
          <p:cNvPr id="8" name="テキスト ボックス 7">
            <a:extLst>
              <a:ext uri="{FF2B5EF4-FFF2-40B4-BE49-F238E27FC236}">
                <a16:creationId xmlns:a16="http://schemas.microsoft.com/office/drawing/2014/main" id="{9BDA2118-CAEB-504B-A5DE-4975D430BB4B}"/>
              </a:ext>
            </a:extLst>
          </p:cNvPr>
          <p:cNvSpPr txBox="1"/>
          <p:nvPr/>
        </p:nvSpPr>
        <p:spPr>
          <a:xfrm>
            <a:off x="4150063" y="1107754"/>
            <a:ext cx="620683" cy="577081"/>
          </a:xfrm>
          <a:prstGeom prst="rect">
            <a:avLst/>
          </a:prstGeom>
          <a:noFill/>
        </p:spPr>
        <p:txBody>
          <a:bodyPr wrap="none" rtlCol="0">
            <a:spAutoFit/>
          </a:bodyPr>
          <a:lstStyle/>
          <a:p>
            <a:r>
              <a:rPr kumimoji="1" lang="en-US" altLang="ja-JP" sz="1050" dirty="0"/>
              <a:t>Google</a:t>
            </a:r>
          </a:p>
          <a:p>
            <a:r>
              <a:rPr kumimoji="1" lang="en-US" altLang="ja-JP" sz="1050" dirty="0"/>
              <a:t>Apps</a:t>
            </a:r>
          </a:p>
          <a:p>
            <a:r>
              <a:rPr kumimoji="1" lang="en-US" altLang="ja-JP" sz="1050" dirty="0"/>
              <a:t>Script</a:t>
            </a:r>
            <a:endParaRPr kumimoji="1" lang="ja-JP" altLang="en-US" sz="1050"/>
          </a:p>
        </p:txBody>
      </p:sp>
      <p:sp>
        <p:nvSpPr>
          <p:cNvPr id="9" name="テキスト ボックス 8">
            <a:extLst>
              <a:ext uri="{FF2B5EF4-FFF2-40B4-BE49-F238E27FC236}">
                <a16:creationId xmlns:a16="http://schemas.microsoft.com/office/drawing/2014/main" id="{DC1D9C56-0EDD-584B-865E-8E0B6DB9F71C}"/>
              </a:ext>
            </a:extLst>
          </p:cNvPr>
          <p:cNvSpPr txBox="1"/>
          <p:nvPr/>
        </p:nvSpPr>
        <p:spPr>
          <a:xfrm>
            <a:off x="5865419" y="1124918"/>
            <a:ext cx="620683" cy="577081"/>
          </a:xfrm>
          <a:prstGeom prst="rect">
            <a:avLst/>
          </a:prstGeom>
          <a:noFill/>
        </p:spPr>
        <p:txBody>
          <a:bodyPr wrap="none" rtlCol="0">
            <a:spAutoFit/>
          </a:bodyPr>
          <a:lstStyle/>
          <a:p>
            <a:r>
              <a:rPr kumimoji="1" lang="en-US" altLang="ja-JP" sz="1050" dirty="0"/>
              <a:t>Google</a:t>
            </a:r>
          </a:p>
          <a:p>
            <a:r>
              <a:rPr kumimoji="1" lang="en-US" altLang="ja-JP" sz="1050" dirty="0"/>
              <a:t>Spread</a:t>
            </a:r>
          </a:p>
          <a:p>
            <a:r>
              <a:rPr kumimoji="1" lang="en-US" altLang="ja-JP" sz="1050" dirty="0"/>
              <a:t>Sheets</a:t>
            </a:r>
          </a:p>
        </p:txBody>
      </p:sp>
      <p:sp>
        <p:nvSpPr>
          <p:cNvPr id="10" name="正方形/長方形 9">
            <a:extLst>
              <a:ext uri="{FF2B5EF4-FFF2-40B4-BE49-F238E27FC236}">
                <a16:creationId xmlns:a16="http://schemas.microsoft.com/office/drawing/2014/main" id="{9C9F8C1E-8507-F347-9F3F-474882582BA7}"/>
              </a:ext>
            </a:extLst>
          </p:cNvPr>
          <p:cNvSpPr/>
          <p:nvPr/>
        </p:nvSpPr>
        <p:spPr>
          <a:xfrm>
            <a:off x="3366698" y="2155919"/>
            <a:ext cx="187834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1" name="グラフィックス 10">
            <a:extLst>
              <a:ext uri="{FF2B5EF4-FFF2-40B4-BE49-F238E27FC236}">
                <a16:creationId xmlns:a16="http://schemas.microsoft.com/office/drawing/2014/main" id="{E0600F73-69B7-1348-A027-5FBCE13C5E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46505" y="2236866"/>
            <a:ext cx="1126972" cy="1126972"/>
          </a:xfrm>
          <a:prstGeom prst="rect">
            <a:avLst/>
          </a:prstGeom>
        </p:spPr>
      </p:pic>
      <p:sp>
        <p:nvSpPr>
          <p:cNvPr id="12" name="テキスト ボックス 11">
            <a:extLst>
              <a:ext uri="{FF2B5EF4-FFF2-40B4-BE49-F238E27FC236}">
                <a16:creationId xmlns:a16="http://schemas.microsoft.com/office/drawing/2014/main" id="{E90323BB-E9D6-3042-8FAC-B451DCAE317B}"/>
              </a:ext>
            </a:extLst>
          </p:cNvPr>
          <p:cNvSpPr txBox="1"/>
          <p:nvPr/>
        </p:nvSpPr>
        <p:spPr>
          <a:xfrm>
            <a:off x="4287038" y="2605426"/>
            <a:ext cx="808235" cy="415498"/>
          </a:xfrm>
          <a:prstGeom prst="rect">
            <a:avLst/>
          </a:prstGeom>
          <a:noFill/>
        </p:spPr>
        <p:txBody>
          <a:bodyPr wrap="none" rtlCol="0">
            <a:spAutoFit/>
          </a:bodyPr>
          <a:lstStyle/>
          <a:p>
            <a:r>
              <a:rPr kumimoji="1" lang="en-US" altLang="ja-JP" sz="1050" dirty="0"/>
              <a:t>Raspberry</a:t>
            </a:r>
          </a:p>
          <a:p>
            <a:r>
              <a:rPr kumimoji="1" lang="en-US" altLang="ja-JP" sz="1050" dirty="0"/>
              <a:t>Pi</a:t>
            </a:r>
            <a:endParaRPr kumimoji="1" lang="ja-JP" altLang="en-US" sz="1050"/>
          </a:p>
        </p:txBody>
      </p:sp>
      <p:sp>
        <p:nvSpPr>
          <p:cNvPr id="13" name="左右矢印 12">
            <a:extLst>
              <a:ext uri="{FF2B5EF4-FFF2-40B4-BE49-F238E27FC236}">
                <a16:creationId xmlns:a16="http://schemas.microsoft.com/office/drawing/2014/main" id="{11E1C029-051C-BB49-A65B-9964ADF4BB2A}"/>
              </a:ext>
            </a:extLst>
          </p:cNvPr>
          <p:cNvSpPr/>
          <p:nvPr/>
        </p:nvSpPr>
        <p:spPr>
          <a:xfrm>
            <a:off x="4757633" y="1252933"/>
            <a:ext cx="477848" cy="337318"/>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26B2597-0560-604A-95EB-318C658ECBCC}"/>
              </a:ext>
            </a:extLst>
          </p:cNvPr>
          <p:cNvSpPr/>
          <p:nvPr/>
        </p:nvSpPr>
        <p:spPr>
          <a:xfrm>
            <a:off x="3509748" y="673676"/>
            <a:ext cx="1585524"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投票機能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5" name="正方形/長方形 14">
            <a:extLst>
              <a:ext uri="{FF2B5EF4-FFF2-40B4-BE49-F238E27FC236}">
                <a16:creationId xmlns:a16="http://schemas.microsoft.com/office/drawing/2014/main" id="{9C3DB24A-A0F3-C344-9389-DF22FD318FA1}"/>
              </a:ext>
            </a:extLst>
          </p:cNvPr>
          <p:cNvSpPr/>
          <p:nvPr/>
        </p:nvSpPr>
        <p:spPr>
          <a:xfrm>
            <a:off x="3509747" y="2030482"/>
            <a:ext cx="1585525"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温度変更機能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6" name="正方形/長方形 15">
            <a:extLst>
              <a:ext uri="{FF2B5EF4-FFF2-40B4-BE49-F238E27FC236}">
                <a16:creationId xmlns:a16="http://schemas.microsoft.com/office/drawing/2014/main" id="{222B664B-73F3-864A-A46C-3EE2757915B4}"/>
              </a:ext>
            </a:extLst>
          </p:cNvPr>
          <p:cNvSpPr/>
          <p:nvPr/>
        </p:nvSpPr>
        <p:spPr>
          <a:xfrm>
            <a:off x="3371254" y="3536392"/>
            <a:ext cx="4014906" cy="148363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E0B58004-E736-F546-90BD-151F5C5066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7475" y="4010220"/>
            <a:ext cx="831012" cy="712295"/>
          </a:xfrm>
          <a:prstGeom prst="rect">
            <a:avLst/>
          </a:prstGeom>
        </p:spPr>
      </p:pic>
      <p:sp>
        <p:nvSpPr>
          <p:cNvPr id="18" name="テキスト ボックス 17">
            <a:extLst>
              <a:ext uri="{FF2B5EF4-FFF2-40B4-BE49-F238E27FC236}">
                <a16:creationId xmlns:a16="http://schemas.microsoft.com/office/drawing/2014/main" id="{CE82E5E9-EB1D-3548-9F46-4814D3586E12}"/>
              </a:ext>
            </a:extLst>
          </p:cNvPr>
          <p:cNvSpPr txBox="1"/>
          <p:nvPr/>
        </p:nvSpPr>
        <p:spPr>
          <a:xfrm>
            <a:off x="4369277" y="4170917"/>
            <a:ext cx="673582" cy="415498"/>
          </a:xfrm>
          <a:prstGeom prst="rect">
            <a:avLst/>
          </a:prstGeom>
          <a:noFill/>
        </p:spPr>
        <p:txBody>
          <a:bodyPr wrap="none" rtlCol="0">
            <a:spAutoFit/>
          </a:bodyPr>
          <a:lstStyle/>
          <a:p>
            <a:r>
              <a:rPr kumimoji="1" lang="en-US" altLang="ja-JP" sz="1050" dirty="0"/>
              <a:t>AWS</a:t>
            </a:r>
          </a:p>
          <a:p>
            <a:r>
              <a:rPr kumimoji="1" lang="en-US" altLang="ja-JP" sz="1050" dirty="0"/>
              <a:t>Lambda</a:t>
            </a:r>
            <a:endParaRPr kumimoji="1" lang="ja-JP" altLang="en-US" sz="1050"/>
          </a:p>
        </p:txBody>
      </p:sp>
      <p:sp>
        <p:nvSpPr>
          <p:cNvPr id="19" name="テキスト ボックス 18">
            <a:extLst>
              <a:ext uri="{FF2B5EF4-FFF2-40B4-BE49-F238E27FC236}">
                <a16:creationId xmlns:a16="http://schemas.microsoft.com/office/drawing/2014/main" id="{6D326AD9-A8D0-0642-A431-5BC8A894529C}"/>
              </a:ext>
            </a:extLst>
          </p:cNvPr>
          <p:cNvSpPr txBox="1"/>
          <p:nvPr/>
        </p:nvSpPr>
        <p:spPr>
          <a:xfrm>
            <a:off x="6197708" y="4064667"/>
            <a:ext cx="920445" cy="577081"/>
          </a:xfrm>
          <a:prstGeom prst="rect">
            <a:avLst/>
          </a:prstGeom>
          <a:noFill/>
        </p:spPr>
        <p:txBody>
          <a:bodyPr wrap="none" rtlCol="0">
            <a:spAutoFit/>
          </a:bodyPr>
          <a:lstStyle/>
          <a:p>
            <a:r>
              <a:rPr kumimoji="1" lang="en-US" altLang="ja-JP" sz="1050" dirty="0"/>
              <a:t>Amazon</a:t>
            </a:r>
          </a:p>
          <a:p>
            <a:r>
              <a:rPr kumimoji="1" lang="en-US" altLang="ja-JP" sz="1050" dirty="0"/>
              <a:t>CloudWatch</a:t>
            </a:r>
          </a:p>
          <a:p>
            <a:r>
              <a:rPr kumimoji="1" lang="en-US" altLang="ja-JP" sz="1050" dirty="0"/>
              <a:t>Events</a:t>
            </a:r>
          </a:p>
        </p:txBody>
      </p:sp>
      <p:sp>
        <p:nvSpPr>
          <p:cNvPr id="20" name="正方形/長方形 19">
            <a:extLst>
              <a:ext uri="{FF2B5EF4-FFF2-40B4-BE49-F238E27FC236}">
                <a16:creationId xmlns:a16="http://schemas.microsoft.com/office/drawing/2014/main" id="{A5364B69-5A50-FC46-A519-14A5714784FA}"/>
              </a:ext>
            </a:extLst>
          </p:cNvPr>
          <p:cNvSpPr/>
          <p:nvPr/>
        </p:nvSpPr>
        <p:spPr>
          <a:xfrm>
            <a:off x="3500986" y="3363838"/>
            <a:ext cx="2025951"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気象情報通知機能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21" name="右矢印 20">
            <a:extLst>
              <a:ext uri="{FF2B5EF4-FFF2-40B4-BE49-F238E27FC236}">
                <a16:creationId xmlns:a16="http://schemas.microsoft.com/office/drawing/2014/main" id="{E6CFB67E-7756-0D49-8D75-21700CA97918}"/>
              </a:ext>
            </a:extLst>
          </p:cNvPr>
          <p:cNvSpPr/>
          <p:nvPr/>
        </p:nvSpPr>
        <p:spPr>
          <a:xfrm>
            <a:off x="2235822" y="888296"/>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1FB24800-CC71-A84E-957F-0238914EFC36}"/>
              </a:ext>
            </a:extLst>
          </p:cNvPr>
          <p:cNvSpPr/>
          <p:nvPr/>
        </p:nvSpPr>
        <p:spPr>
          <a:xfrm flipH="1">
            <a:off x="2127808" y="3651870"/>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B88DC2F3-504D-8240-BD04-43C46CC27356}"/>
              </a:ext>
            </a:extLst>
          </p:cNvPr>
          <p:cNvPicPr>
            <a:picLocks noChangeAspect="1"/>
          </p:cNvPicPr>
          <p:nvPr/>
        </p:nvPicPr>
        <p:blipFill rotWithShape="1">
          <a:blip r:embed="rId10">
            <a:extLst>
              <a:ext uri="{28A0092B-C50C-407E-A947-70E740481C1C}">
                <a14:useLocalDpi xmlns:a14="http://schemas.microsoft.com/office/drawing/2010/main" val="0"/>
              </a:ext>
            </a:extLst>
          </a:blip>
          <a:srcRect l="10327" t="13095" r="10542" b="12742"/>
          <a:stretch/>
        </p:blipFill>
        <p:spPr>
          <a:xfrm>
            <a:off x="2393505" y="1222350"/>
            <a:ext cx="435499" cy="408151"/>
          </a:xfrm>
          <a:prstGeom prst="rect">
            <a:avLst/>
          </a:prstGeom>
        </p:spPr>
      </p:pic>
      <p:pic>
        <p:nvPicPr>
          <p:cNvPr id="24" name="図 23">
            <a:extLst>
              <a:ext uri="{FF2B5EF4-FFF2-40B4-BE49-F238E27FC236}">
                <a16:creationId xmlns:a16="http://schemas.microsoft.com/office/drawing/2014/main" id="{96C20406-0153-2343-B8E8-C2BDD29955D6}"/>
              </a:ext>
            </a:extLst>
          </p:cNvPr>
          <p:cNvPicPr>
            <a:picLocks noChangeAspect="1"/>
          </p:cNvPicPr>
          <p:nvPr/>
        </p:nvPicPr>
        <p:blipFill rotWithShape="1">
          <a:blip r:embed="rId10">
            <a:extLst>
              <a:ext uri="{28A0092B-C50C-407E-A947-70E740481C1C}">
                <a14:useLocalDpi xmlns:a14="http://schemas.microsoft.com/office/drawing/2010/main" val="0"/>
              </a:ext>
            </a:extLst>
          </a:blip>
          <a:srcRect l="10327" t="13095" r="10542" b="12742"/>
          <a:stretch/>
        </p:blipFill>
        <p:spPr>
          <a:xfrm>
            <a:off x="2461082" y="3980474"/>
            <a:ext cx="435499" cy="408151"/>
          </a:xfrm>
          <a:prstGeom prst="rect">
            <a:avLst/>
          </a:prstGeom>
        </p:spPr>
      </p:pic>
      <p:sp>
        <p:nvSpPr>
          <p:cNvPr id="25" name="テキスト ボックス 24">
            <a:extLst>
              <a:ext uri="{FF2B5EF4-FFF2-40B4-BE49-F238E27FC236}">
                <a16:creationId xmlns:a16="http://schemas.microsoft.com/office/drawing/2014/main" id="{9B30F236-079F-EE40-BC4A-7C41AB988049}"/>
              </a:ext>
            </a:extLst>
          </p:cNvPr>
          <p:cNvSpPr txBox="1"/>
          <p:nvPr/>
        </p:nvSpPr>
        <p:spPr>
          <a:xfrm>
            <a:off x="2002707" y="1675385"/>
            <a:ext cx="830876" cy="415498"/>
          </a:xfrm>
          <a:prstGeom prst="rect">
            <a:avLst/>
          </a:prstGeom>
          <a:noFill/>
        </p:spPr>
        <p:txBody>
          <a:bodyPr wrap="square" rtlCol="0">
            <a:spAutoFit/>
          </a:bodyPr>
          <a:lstStyle/>
          <a:p>
            <a:r>
              <a:rPr kumimoji="1" lang="en-US" altLang="ja-JP" sz="1050" dirty="0"/>
              <a:t>Outgoing</a:t>
            </a:r>
          </a:p>
          <a:p>
            <a:r>
              <a:rPr kumimoji="1" lang="en-US" altLang="ja-JP" sz="1050" dirty="0"/>
              <a:t>Webhook</a:t>
            </a:r>
          </a:p>
        </p:txBody>
      </p:sp>
      <p:sp>
        <p:nvSpPr>
          <p:cNvPr id="26" name="テキスト ボックス 25">
            <a:extLst>
              <a:ext uri="{FF2B5EF4-FFF2-40B4-BE49-F238E27FC236}">
                <a16:creationId xmlns:a16="http://schemas.microsoft.com/office/drawing/2014/main" id="{B5ABB893-1919-D842-B7CF-40478746172F}"/>
              </a:ext>
            </a:extLst>
          </p:cNvPr>
          <p:cNvSpPr txBox="1"/>
          <p:nvPr/>
        </p:nvSpPr>
        <p:spPr>
          <a:xfrm>
            <a:off x="2605244" y="3510118"/>
            <a:ext cx="830876" cy="415498"/>
          </a:xfrm>
          <a:prstGeom prst="rect">
            <a:avLst/>
          </a:prstGeom>
          <a:noFill/>
        </p:spPr>
        <p:txBody>
          <a:bodyPr wrap="square" rtlCol="0">
            <a:spAutoFit/>
          </a:bodyPr>
          <a:lstStyle/>
          <a:p>
            <a:r>
              <a:rPr kumimoji="1" lang="en-US" altLang="ja-JP" sz="1050" dirty="0"/>
              <a:t>Incoming</a:t>
            </a:r>
          </a:p>
          <a:p>
            <a:r>
              <a:rPr kumimoji="1" lang="en-US" altLang="ja-JP" sz="1050" dirty="0"/>
              <a:t>Webhook</a:t>
            </a:r>
          </a:p>
        </p:txBody>
      </p:sp>
      <p:sp>
        <p:nvSpPr>
          <p:cNvPr id="27" name="右矢印 26">
            <a:extLst>
              <a:ext uri="{FF2B5EF4-FFF2-40B4-BE49-F238E27FC236}">
                <a16:creationId xmlns:a16="http://schemas.microsoft.com/office/drawing/2014/main" id="{338A5B3E-4CE4-5847-BD26-A0287B4062DC}"/>
              </a:ext>
            </a:extLst>
          </p:cNvPr>
          <p:cNvSpPr/>
          <p:nvPr/>
        </p:nvSpPr>
        <p:spPr>
          <a:xfrm flipH="1">
            <a:off x="5042859" y="4184549"/>
            <a:ext cx="420699" cy="33731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8" name="図 27">
            <a:extLst>
              <a:ext uri="{FF2B5EF4-FFF2-40B4-BE49-F238E27FC236}">
                <a16:creationId xmlns:a16="http://schemas.microsoft.com/office/drawing/2014/main" id="{AAAE66AF-9355-8C4E-8A2F-81D0E86386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29408" y="4018113"/>
            <a:ext cx="719505" cy="719505"/>
          </a:xfrm>
          <a:prstGeom prst="rect">
            <a:avLst/>
          </a:prstGeom>
        </p:spPr>
      </p:pic>
      <p:cxnSp>
        <p:nvCxnSpPr>
          <p:cNvPr id="29" name="直線コネクタ 28">
            <a:extLst>
              <a:ext uri="{FF2B5EF4-FFF2-40B4-BE49-F238E27FC236}">
                <a16:creationId xmlns:a16="http://schemas.microsoft.com/office/drawing/2014/main" id="{A0B460B1-E337-EB4F-A349-F2D20A920E1E}"/>
              </a:ext>
            </a:extLst>
          </p:cNvPr>
          <p:cNvCxnSpPr>
            <a:cxnSpLocks/>
          </p:cNvCxnSpPr>
          <p:nvPr/>
        </p:nvCxnSpPr>
        <p:spPr>
          <a:xfrm>
            <a:off x="3909991" y="3795886"/>
            <a:ext cx="3271325" cy="56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C4BBFE50-7C23-4348-8A1C-F7D4B5AE81D8}"/>
              </a:ext>
            </a:extLst>
          </p:cNvPr>
          <p:cNvCxnSpPr>
            <a:cxnSpLocks/>
          </p:cNvCxnSpPr>
          <p:nvPr/>
        </p:nvCxnSpPr>
        <p:spPr>
          <a:xfrm>
            <a:off x="3582722" y="4876006"/>
            <a:ext cx="3598594"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99B14A7-26F3-8F49-AD72-2DA9DEE84366}"/>
              </a:ext>
            </a:extLst>
          </p:cNvPr>
          <p:cNvCxnSpPr>
            <a:cxnSpLocks/>
          </p:cNvCxnSpPr>
          <p:nvPr/>
        </p:nvCxnSpPr>
        <p:spPr>
          <a:xfrm flipV="1">
            <a:off x="7181316" y="3801519"/>
            <a:ext cx="0" cy="1080121"/>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312AF83F-5A5C-AF4D-AEE7-F65C926E005A}"/>
              </a:ext>
            </a:extLst>
          </p:cNvPr>
          <p:cNvCxnSpPr>
            <a:cxnSpLocks/>
          </p:cNvCxnSpPr>
          <p:nvPr/>
        </p:nvCxnSpPr>
        <p:spPr>
          <a:xfrm flipV="1">
            <a:off x="3582722" y="3851211"/>
            <a:ext cx="0" cy="1024795"/>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33" name="図 32">
            <a:extLst>
              <a:ext uri="{FF2B5EF4-FFF2-40B4-BE49-F238E27FC236}">
                <a16:creationId xmlns:a16="http://schemas.microsoft.com/office/drawing/2014/main" id="{9ABC7F5B-F2FA-4C4E-AAD5-4A3B88D92526}"/>
              </a:ext>
            </a:extLst>
          </p:cNvPr>
          <p:cNvPicPr>
            <a:picLocks noChangeAspect="1"/>
          </p:cNvPicPr>
          <p:nvPr/>
        </p:nvPicPr>
        <p:blipFill rotWithShape="1">
          <a:blip r:embed="rId12">
            <a:extLst>
              <a:ext uri="{28A0092B-C50C-407E-A947-70E740481C1C}">
                <a14:useLocalDpi xmlns:a14="http://schemas.microsoft.com/office/drawing/2010/main" val="0"/>
              </a:ext>
            </a:extLst>
          </a:blip>
          <a:srcRect l="25565" t="17739" r="22734" b="15781"/>
          <a:stretch/>
        </p:blipFill>
        <p:spPr>
          <a:xfrm>
            <a:off x="3482475" y="3769593"/>
            <a:ext cx="495465" cy="334478"/>
          </a:xfrm>
          <a:prstGeom prst="rect">
            <a:avLst/>
          </a:prstGeom>
        </p:spPr>
      </p:pic>
      <p:sp>
        <p:nvSpPr>
          <p:cNvPr id="34" name="右矢印 33">
            <a:extLst>
              <a:ext uri="{FF2B5EF4-FFF2-40B4-BE49-F238E27FC236}">
                <a16:creationId xmlns:a16="http://schemas.microsoft.com/office/drawing/2014/main" id="{1AF34487-67D0-854B-9045-AD3F07607A21}"/>
              </a:ext>
            </a:extLst>
          </p:cNvPr>
          <p:cNvSpPr/>
          <p:nvPr/>
        </p:nvSpPr>
        <p:spPr>
          <a:xfrm>
            <a:off x="5555233" y="2219398"/>
            <a:ext cx="1830927"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36" name="図 35">
            <a:extLst>
              <a:ext uri="{FF2B5EF4-FFF2-40B4-BE49-F238E27FC236}">
                <a16:creationId xmlns:a16="http://schemas.microsoft.com/office/drawing/2014/main" id="{F19C02F3-7F4D-E24C-A546-C0082267DB16}"/>
              </a:ext>
            </a:extLst>
          </p:cNvPr>
          <p:cNvPicPr>
            <a:picLocks noChangeAspect="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6729690" y="2549869"/>
            <a:ext cx="411157" cy="411157"/>
          </a:xfrm>
          <a:prstGeom prst="rect">
            <a:avLst/>
          </a:prstGeom>
        </p:spPr>
      </p:pic>
      <p:pic>
        <p:nvPicPr>
          <p:cNvPr id="37" name="図 36">
            <a:extLst>
              <a:ext uri="{FF2B5EF4-FFF2-40B4-BE49-F238E27FC236}">
                <a16:creationId xmlns:a16="http://schemas.microsoft.com/office/drawing/2014/main" id="{CD29C430-DC92-FC45-AFE7-BF00508DE87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07573" y="2040937"/>
            <a:ext cx="1552195" cy="762482"/>
          </a:xfrm>
          <a:prstGeom prst="rect">
            <a:avLst/>
          </a:prstGeom>
        </p:spPr>
      </p:pic>
      <p:pic>
        <p:nvPicPr>
          <p:cNvPr id="38" name="図 37">
            <a:extLst>
              <a:ext uri="{FF2B5EF4-FFF2-40B4-BE49-F238E27FC236}">
                <a16:creationId xmlns:a16="http://schemas.microsoft.com/office/drawing/2014/main" id="{26152344-366C-3243-8319-B55C4240DB3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86751" y="3546596"/>
            <a:ext cx="767650" cy="767650"/>
          </a:xfrm>
          <a:prstGeom prst="rect">
            <a:avLst/>
          </a:prstGeom>
        </p:spPr>
      </p:pic>
      <p:pic>
        <p:nvPicPr>
          <p:cNvPr id="39" name="図 38">
            <a:extLst>
              <a:ext uri="{FF2B5EF4-FFF2-40B4-BE49-F238E27FC236}">
                <a16:creationId xmlns:a16="http://schemas.microsoft.com/office/drawing/2014/main" id="{12CA51B2-8475-7644-B208-15380516842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63941" y="628009"/>
            <a:ext cx="909345" cy="918260"/>
          </a:xfrm>
          <a:prstGeom prst="rect">
            <a:avLst/>
          </a:prstGeom>
          <a:ln>
            <a:noFill/>
          </a:ln>
        </p:spPr>
      </p:pic>
      <p:sp>
        <p:nvSpPr>
          <p:cNvPr id="40" name="左右矢印 39">
            <a:extLst>
              <a:ext uri="{FF2B5EF4-FFF2-40B4-BE49-F238E27FC236}">
                <a16:creationId xmlns:a16="http://schemas.microsoft.com/office/drawing/2014/main" id="{B24710DE-34B1-6441-9A45-B4D77F44EBBE}"/>
              </a:ext>
            </a:extLst>
          </p:cNvPr>
          <p:cNvSpPr/>
          <p:nvPr/>
        </p:nvSpPr>
        <p:spPr>
          <a:xfrm>
            <a:off x="1691680" y="2285417"/>
            <a:ext cx="1555731" cy="977385"/>
          </a:xfrm>
          <a:prstGeom prst="lef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FB480887-51EC-C746-A498-03D48794897A}"/>
              </a:ext>
            </a:extLst>
          </p:cNvPr>
          <p:cNvPicPr>
            <a:picLocks noChangeAspect="1"/>
          </p:cNvPicPr>
          <p:nvPr/>
        </p:nvPicPr>
        <p:blipFill rotWithShape="1">
          <a:blip r:embed="rId10">
            <a:extLst>
              <a:ext uri="{28A0092B-C50C-407E-A947-70E740481C1C}">
                <a14:useLocalDpi xmlns:a14="http://schemas.microsoft.com/office/drawing/2010/main" val="0"/>
              </a:ext>
            </a:extLst>
          </a:blip>
          <a:srcRect l="10327" t="13095" r="10542" b="12742"/>
          <a:stretch/>
        </p:blipFill>
        <p:spPr>
          <a:xfrm>
            <a:off x="2251795" y="2570033"/>
            <a:ext cx="435499" cy="408151"/>
          </a:xfrm>
          <a:prstGeom prst="rect">
            <a:avLst/>
          </a:prstGeom>
        </p:spPr>
      </p:pic>
      <p:sp>
        <p:nvSpPr>
          <p:cNvPr id="42" name="テキスト プレースホルダー 1">
            <a:extLst>
              <a:ext uri="{FF2B5EF4-FFF2-40B4-BE49-F238E27FC236}">
                <a16:creationId xmlns:a16="http://schemas.microsoft.com/office/drawing/2014/main" id="{4BE409AC-F104-B243-9B44-292E9CEEC3F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活用技術</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43" name="片側の 2 つの角を切り取った四角形 42">
            <a:extLst>
              <a:ext uri="{FF2B5EF4-FFF2-40B4-BE49-F238E27FC236}">
                <a16:creationId xmlns:a16="http://schemas.microsoft.com/office/drawing/2014/main" id="{53EBB971-C893-AC4C-ACE2-EF1A62155AF8}"/>
              </a:ext>
            </a:extLst>
          </p:cNvPr>
          <p:cNvSpPr/>
          <p:nvPr/>
        </p:nvSpPr>
        <p:spPr>
          <a:xfrm flipV="1">
            <a:off x="7649723" y="2531772"/>
            <a:ext cx="1335045"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4" name="図 43">
            <a:extLst>
              <a:ext uri="{FF2B5EF4-FFF2-40B4-BE49-F238E27FC236}">
                <a16:creationId xmlns:a16="http://schemas.microsoft.com/office/drawing/2014/main" id="{BABA65C1-A941-474D-893B-7A3F0FCD45D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98515" y="2531772"/>
            <a:ext cx="1424508" cy="605770"/>
          </a:xfrm>
          <a:prstGeom prst="rect">
            <a:avLst/>
          </a:prstGeom>
        </p:spPr>
      </p:pic>
    </p:spTree>
    <p:extLst>
      <p:ext uri="{BB962C8B-B14F-4D97-AF65-F5344CB8AC3E}">
        <p14:creationId xmlns:p14="http://schemas.microsoft.com/office/powerpoint/2010/main" val="24271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736935-AE23-1543-A883-ECFA2379F55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動作フロー　画像ベースに</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2" name="角丸四角形吹き出し 11">
            <a:extLst>
              <a:ext uri="{FF2B5EF4-FFF2-40B4-BE49-F238E27FC236}">
                <a16:creationId xmlns:a16="http://schemas.microsoft.com/office/drawing/2014/main" id="{D947739F-FCDB-EF47-92E4-3D3C9B102D20}"/>
              </a:ext>
            </a:extLst>
          </p:cNvPr>
          <p:cNvSpPr/>
          <p:nvPr/>
        </p:nvSpPr>
        <p:spPr>
          <a:xfrm>
            <a:off x="3635896" y="6820222"/>
            <a:ext cx="1036905" cy="730534"/>
          </a:xfrm>
          <a:prstGeom prst="wedgeRoundRectCallout">
            <a:avLst>
              <a:gd name="adj1" fmla="val -43286"/>
              <a:gd name="adj2" fmla="val 64952"/>
              <a:gd name="adj3" fmla="val 16667"/>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a:solidFill>
                  <a:schemeClr val="tx1"/>
                </a:solidFill>
              </a:rPr>
              <a:t>さむい</a:t>
            </a:r>
            <a:endParaRPr kumimoji="1" lang="en-US" altLang="ja-JP" dirty="0">
              <a:solidFill>
                <a:schemeClr val="tx1"/>
              </a:solidFill>
            </a:endParaRPr>
          </a:p>
          <a:p>
            <a:pPr algn="ctr"/>
            <a:r>
              <a:rPr kumimoji="1" lang="ja-JP" altLang="en-US">
                <a:solidFill>
                  <a:schemeClr val="tx1"/>
                </a:solidFill>
              </a:rPr>
              <a:t>あつい</a:t>
            </a:r>
          </a:p>
        </p:txBody>
      </p:sp>
      <p:sp>
        <p:nvSpPr>
          <p:cNvPr id="14" name="正方形/長方形 13">
            <a:extLst>
              <a:ext uri="{FF2B5EF4-FFF2-40B4-BE49-F238E27FC236}">
                <a16:creationId xmlns:a16="http://schemas.microsoft.com/office/drawing/2014/main" id="{A6A53C72-36F7-F348-B4D0-974A8EA7B04E}"/>
              </a:ext>
            </a:extLst>
          </p:cNvPr>
          <p:cNvSpPr/>
          <p:nvPr/>
        </p:nvSpPr>
        <p:spPr>
          <a:xfrm>
            <a:off x="467544"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ユーザー</a:t>
            </a:r>
          </a:p>
        </p:txBody>
      </p:sp>
      <p:sp>
        <p:nvSpPr>
          <p:cNvPr id="15" name="正方形/長方形 14">
            <a:extLst>
              <a:ext uri="{FF2B5EF4-FFF2-40B4-BE49-F238E27FC236}">
                <a16:creationId xmlns:a16="http://schemas.microsoft.com/office/drawing/2014/main" id="{EF1930E4-9DBB-BD45-9827-3F1EF0EB567B}"/>
              </a:ext>
            </a:extLst>
          </p:cNvPr>
          <p:cNvSpPr/>
          <p:nvPr/>
        </p:nvSpPr>
        <p:spPr>
          <a:xfrm>
            <a:off x="5021629"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システム</a:t>
            </a:r>
          </a:p>
        </p:txBody>
      </p:sp>
      <p:sp>
        <p:nvSpPr>
          <p:cNvPr id="19" name="正方形/長方形 18">
            <a:extLst>
              <a:ext uri="{FF2B5EF4-FFF2-40B4-BE49-F238E27FC236}">
                <a16:creationId xmlns:a16="http://schemas.microsoft.com/office/drawing/2014/main" id="{56709D37-7091-2C4C-B47B-38E53AA78537}"/>
              </a:ext>
            </a:extLst>
          </p:cNvPr>
          <p:cNvSpPr/>
          <p:nvPr/>
        </p:nvSpPr>
        <p:spPr>
          <a:xfrm>
            <a:off x="7597731"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エアコン</a:t>
            </a:r>
          </a:p>
        </p:txBody>
      </p:sp>
      <p:sp>
        <p:nvSpPr>
          <p:cNvPr id="20" name="右矢印 19">
            <a:extLst>
              <a:ext uri="{FF2B5EF4-FFF2-40B4-BE49-F238E27FC236}">
                <a16:creationId xmlns:a16="http://schemas.microsoft.com/office/drawing/2014/main" id="{53ADD1C9-1FAA-444F-AEAD-C1F5836F9EE4}"/>
              </a:ext>
            </a:extLst>
          </p:cNvPr>
          <p:cNvSpPr/>
          <p:nvPr/>
        </p:nvSpPr>
        <p:spPr>
          <a:xfrm>
            <a:off x="1691782" y="149163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1" name="テキスト ボックス 20">
            <a:extLst>
              <a:ext uri="{FF2B5EF4-FFF2-40B4-BE49-F238E27FC236}">
                <a16:creationId xmlns:a16="http://schemas.microsoft.com/office/drawing/2014/main" id="{B8F4DCA9-3D2A-E244-B4FA-212CAF1EB074}"/>
              </a:ext>
            </a:extLst>
          </p:cNvPr>
          <p:cNvSpPr txBox="1"/>
          <p:nvPr/>
        </p:nvSpPr>
        <p:spPr>
          <a:xfrm>
            <a:off x="1827497" y="1234345"/>
            <a:ext cx="2824812"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①</a:t>
            </a:r>
            <a:r>
              <a:rPr kumimoji="1" lang="ja-JP" altLang="en-US">
                <a:latin typeface="Hiragino Sans W4" panose="020B0400000000000000" pitchFamily="34" charset="-128"/>
                <a:ea typeface="Hiragino Sans W4" panose="020B0400000000000000" pitchFamily="34" charset="-128"/>
              </a:rPr>
              <a:t>キーワード入力</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2" name="右矢印 21">
            <a:extLst>
              <a:ext uri="{FF2B5EF4-FFF2-40B4-BE49-F238E27FC236}">
                <a16:creationId xmlns:a16="http://schemas.microsoft.com/office/drawing/2014/main" id="{EA67AB65-6FB0-4A4F-AEBB-61F684450A81}"/>
              </a:ext>
            </a:extLst>
          </p:cNvPr>
          <p:cNvSpPr/>
          <p:nvPr/>
        </p:nvSpPr>
        <p:spPr>
          <a:xfrm flipH="1">
            <a:off x="1691782" y="2099663"/>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3" name="テキスト ボックス 22">
            <a:extLst>
              <a:ext uri="{FF2B5EF4-FFF2-40B4-BE49-F238E27FC236}">
                <a16:creationId xmlns:a16="http://schemas.microsoft.com/office/drawing/2014/main" id="{7A3FF892-D32E-7044-9A92-705FD8AE255D}"/>
              </a:ext>
            </a:extLst>
          </p:cNvPr>
          <p:cNvSpPr txBox="1"/>
          <p:nvPr/>
        </p:nvSpPr>
        <p:spPr>
          <a:xfrm>
            <a:off x="1827497" y="1851670"/>
            <a:ext cx="3055645"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②</a:t>
            </a:r>
            <a:r>
              <a:rPr kumimoji="1" lang="ja-JP" altLang="en-US">
                <a:latin typeface="Hiragino Sans W4" panose="020B0400000000000000" pitchFamily="34" charset="-128"/>
                <a:ea typeface="Hiragino Sans W4" panose="020B0400000000000000" pitchFamily="34" charset="-128"/>
              </a:rPr>
              <a:t>投票フォーム送信</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4" name="右矢印 23">
            <a:extLst>
              <a:ext uri="{FF2B5EF4-FFF2-40B4-BE49-F238E27FC236}">
                <a16:creationId xmlns:a16="http://schemas.microsoft.com/office/drawing/2014/main" id="{3A9A2FAF-F083-1044-8ED1-ADE91A2660CF}"/>
              </a:ext>
            </a:extLst>
          </p:cNvPr>
          <p:cNvSpPr/>
          <p:nvPr/>
        </p:nvSpPr>
        <p:spPr>
          <a:xfrm>
            <a:off x="1721926" y="2708952"/>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5" name="テキスト ボックス 24">
            <a:extLst>
              <a:ext uri="{FF2B5EF4-FFF2-40B4-BE49-F238E27FC236}">
                <a16:creationId xmlns:a16="http://schemas.microsoft.com/office/drawing/2014/main" id="{2CE6434A-F61B-6641-ACEA-FBB8E93DEA02}"/>
              </a:ext>
            </a:extLst>
          </p:cNvPr>
          <p:cNvSpPr txBox="1"/>
          <p:nvPr/>
        </p:nvSpPr>
        <p:spPr>
          <a:xfrm>
            <a:off x="1827497" y="2455638"/>
            <a:ext cx="278794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③</a:t>
            </a:r>
            <a:r>
              <a:rPr kumimoji="1" lang="ja-JP" altLang="en-US">
                <a:latin typeface="Hiragino Sans W4" panose="020B0400000000000000" pitchFamily="34" charset="-128"/>
                <a:ea typeface="Hiragino Sans W4" panose="020B0400000000000000" pitchFamily="34" charset="-128"/>
              </a:rPr>
              <a:t>投票</a:t>
            </a:r>
            <a:r>
              <a:rPr kumimoji="1" lang="en-US" altLang="ja-JP" dirty="0">
                <a:latin typeface="Hiragino Sans W4" panose="020B0400000000000000" pitchFamily="34" charset="-128"/>
                <a:ea typeface="Hiragino Sans W4" panose="020B0400000000000000" pitchFamily="34" charset="-128"/>
              </a:rPr>
              <a:t>(Google</a:t>
            </a:r>
            <a:r>
              <a:rPr kumimoji="1" lang="ja-JP" altLang="en-US">
                <a:latin typeface="Hiragino Sans W4" panose="020B0400000000000000" pitchFamily="34" charset="-128"/>
                <a:ea typeface="Hiragino Sans W4" panose="020B0400000000000000" pitchFamily="34" charset="-128"/>
              </a:rPr>
              <a:t>フォーム</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sp>
        <p:nvSpPr>
          <p:cNvPr id="26" name="右矢印 25">
            <a:extLst>
              <a:ext uri="{FF2B5EF4-FFF2-40B4-BE49-F238E27FC236}">
                <a16:creationId xmlns:a16="http://schemas.microsoft.com/office/drawing/2014/main" id="{038DE459-04FF-DA45-A148-486DBA345685}"/>
              </a:ext>
            </a:extLst>
          </p:cNvPr>
          <p:cNvSpPr/>
          <p:nvPr/>
        </p:nvSpPr>
        <p:spPr>
          <a:xfrm flipH="1">
            <a:off x="1691782" y="412074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7" name="テキスト ボックス 26">
            <a:extLst>
              <a:ext uri="{FF2B5EF4-FFF2-40B4-BE49-F238E27FC236}">
                <a16:creationId xmlns:a16="http://schemas.microsoft.com/office/drawing/2014/main" id="{5B07E512-BEC6-8D4E-B2B8-9FB1251820E4}"/>
              </a:ext>
            </a:extLst>
          </p:cNvPr>
          <p:cNvSpPr txBox="1"/>
          <p:nvPr/>
        </p:nvSpPr>
        <p:spPr>
          <a:xfrm>
            <a:off x="1831797" y="3861002"/>
            <a:ext cx="2593980"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温度変更通知</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3" name="屈折矢印 2">
            <a:extLst>
              <a:ext uri="{FF2B5EF4-FFF2-40B4-BE49-F238E27FC236}">
                <a16:creationId xmlns:a16="http://schemas.microsoft.com/office/drawing/2014/main" id="{16D0533D-0C06-4B49-80AF-E368262B3387}"/>
              </a:ext>
            </a:extLst>
          </p:cNvPr>
          <p:cNvSpPr/>
          <p:nvPr/>
        </p:nvSpPr>
        <p:spPr>
          <a:xfrm rot="16200000" flipH="1" flipV="1">
            <a:off x="4109421" y="3208235"/>
            <a:ext cx="726380" cy="691114"/>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3F5B1CD8-A223-8445-88D3-DD4F46B6AAED}"/>
              </a:ext>
            </a:extLst>
          </p:cNvPr>
          <p:cNvSpPr/>
          <p:nvPr/>
        </p:nvSpPr>
        <p:spPr>
          <a:xfrm>
            <a:off x="4127053" y="3190603"/>
            <a:ext cx="636633" cy="1495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DFA24E8F-863B-E649-A82A-CC6E58EFBA3B}"/>
              </a:ext>
            </a:extLst>
          </p:cNvPr>
          <p:cNvSpPr txBox="1"/>
          <p:nvPr/>
        </p:nvSpPr>
        <p:spPr>
          <a:xfrm>
            <a:off x="3264590" y="3318241"/>
            <a:ext cx="87716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④</a:t>
            </a:r>
            <a:r>
              <a:rPr kumimoji="1" lang="ja-JP" altLang="en-US">
                <a:latin typeface="Hiragino Sans W4" panose="020B0400000000000000" pitchFamily="34" charset="-128"/>
                <a:ea typeface="Hiragino Sans W4" panose="020B0400000000000000" pitchFamily="34" charset="-128"/>
              </a:rPr>
              <a:t>集計</a:t>
            </a:r>
          </a:p>
        </p:txBody>
      </p:sp>
      <p:sp>
        <p:nvSpPr>
          <p:cNvPr id="29" name="右矢印 28">
            <a:extLst>
              <a:ext uri="{FF2B5EF4-FFF2-40B4-BE49-F238E27FC236}">
                <a16:creationId xmlns:a16="http://schemas.microsoft.com/office/drawing/2014/main" id="{3B3B720F-5872-1843-B848-C2F15F7DE605}"/>
              </a:ext>
            </a:extLst>
          </p:cNvPr>
          <p:cNvSpPr/>
          <p:nvPr/>
        </p:nvSpPr>
        <p:spPr>
          <a:xfrm>
            <a:off x="6234278" y="4120740"/>
            <a:ext cx="1297581"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30" name="テキスト ボックス 29">
            <a:extLst>
              <a:ext uri="{FF2B5EF4-FFF2-40B4-BE49-F238E27FC236}">
                <a16:creationId xmlns:a16="http://schemas.microsoft.com/office/drawing/2014/main" id="{2A5234BC-6475-1846-BF60-4ED13306710B}"/>
              </a:ext>
            </a:extLst>
          </p:cNvPr>
          <p:cNvSpPr txBox="1"/>
          <p:nvPr/>
        </p:nvSpPr>
        <p:spPr>
          <a:xfrm>
            <a:off x="6177847" y="3584003"/>
            <a:ext cx="1338828" cy="646331"/>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a:t>
            </a:r>
            <a:endParaRPr kumimoji="1" lang="en-US" altLang="ja-JP" dirty="0">
              <a:latin typeface="Hiragino Sans W4" panose="020B0400000000000000" pitchFamily="34" charset="-128"/>
              <a:ea typeface="Hiragino Sans W4" panose="020B0400000000000000" pitchFamily="34" charset="-128"/>
            </a:endParaRPr>
          </a:p>
          <a:p>
            <a:r>
              <a:rPr kumimoji="1" lang="en-US" altLang="ja-JP" dirty="0">
                <a:latin typeface="Hiragino Sans W4" panose="020B0400000000000000" pitchFamily="34" charset="-128"/>
                <a:ea typeface="Hiragino Sans W4" panose="020B0400000000000000" pitchFamily="34" charset="-128"/>
              </a:rPr>
              <a:t>(</a:t>
            </a:r>
            <a:r>
              <a:rPr kumimoji="1" lang="ja-JP" altLang="en-US">
                <a:latin typeface="Hiragino Sans W4" panose="020B0400000000000000" pitchFamily="34" charset="-128"/>
                <a:ea typeface="Hiragino Sans W4" panose="020B0400000000000000" pitchFamily="34" charset="-128"/>
              </a:rPr>
              <a:t>ラズパイ</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pic>
        <p:nvPicPr>
          <p:cNvPr id="5" name="図 4">
            <a:extLst>
              <a:ext uri="{FF2B5EF4-FFF2-40B4-BE49-F238E27FC236}">
                <a16:creationId xmlns:a16="http://schemas.microsoft.com/office/drawing/2014/main" id="{32AA0E51-DB5A-A04A-BC42-0E85C7EB2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979" y="3265359"/>
            <a:ext cx="583156" cy="980763"/>
          </a:xfrm>
          <a:prstGeom prst="rect">
            <a:avLst/>
          </a:prstGeom>
        </p:spPr>
      </p:pic>
      <p:pic>
        <p:nvPicPr>
          <p:cNvPr id="4" name="図 3">
            <a:extLst>
              <a:ext uri="{FF2B5EF4-FFF2-40B4-BE49-F238E27FC236}">
                <a16:creationId xmlns:a16="http://schemas.microsoft.com/office/drawing/2014/main" id="{248394CB-712F-7545-BBB8-0A6BC7111D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975" y="1847739"/>
            <a:ext cx="863994" cy="730662"/>
          </a:xfrm>
          <a:prstGeom prst="rect">
            <a:avLst/>
          </a:prstGeom>
        </p:spPr>
      </p:pic>
      <p:sp>
        <p:nvSpPr>
          <p:cNvPr id="10" name="円形吹き出し 9">
            <a:extLst>
              <a:ext uri="{FF2B5EF4-FFF2-40B4-BE49-F238E27FC236}">
                <a16:creationId xmlns:a16="http://schemas.microsoft.com/office/drawing/2014/main" id="{D6189446-B06E-2B44-ACF2-947E69B24858}"/>
              </a:ext>
            </a:extLst>
          </p:cNvPr>
          <p:cNvSpPr/>
          <p:nvPr/>
        </p:nvSpPr>
        <p:spPr>
          <a:xfrm flipH="1">
            <a:off x="2337913" y="1331902"/>
            <a:ext cx="1869584" cy="1666586"/>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9" name="図 8">
            <a:extLst>
              <a:ext uri="{FF2B5EF4-FFF2-40B4-BE49-F238E27FC236}">
                <a16:creationId xmlns:a16="http://schemas.microsoft.com/office/drawing/2014/main" id="{46B34FD4-0A58-8E4C-A0AA-4308F46B62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359" y="1438819"/>
            <a:ext cx="921375" cy="1321688"/>
          </a:xfrm>
          <a:prstGeom prst="rect">
            <a:avLst/>
          </a:prstGeom>
        </p:spPr>
      </p:pic>
      <p:sp>
        <p:nvSpPr>
          <p:cNvPr id="33" name="円形吹き出し 32">
            <a:extLst>
              <a:ext uri="{FF2B5EF4-FFF2-40B4-BE49-F238E27FC236}">
                <a16:creationId xmlns:a16="http://schemas.microsoft.com/office/drawing/2014/main" id="{B60AB028-12D7-0244-A990-F0E66FDC9130}"/>
              </a:ext>
            </a:extLst>
          </p:cNvPr>
          <p:cNvSpPr/>
          <p:nvPr/>
        </p:nvSpPr>
        <p:spPr>
          <a:xfrm>
            <a:off x="3796606" y="1477730"/>
            <a:ext cx="2255518" cy="1998835"/>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11" name="図 10">
            <a:extLst>
              <a:ext uri="{FF2B5EF4-FFF2-40B4-BE49-F238E27FC236}">
                <a16:creationId xmlns:a16="http://schemas.microsoft.com/office/drawing/2014/main" id="{E034DD6C-77BC-3E46-AF3C-B2D6E2EC7B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1299" y="1791442"/>
            <a:ext cx="1647079" cy="1399159"/>
          </a:xfrm>
          <a:prstGeom prst="rect">
            <a:avLst/>
          </a:prstGeom>
        </p:spPr>
      </p:pic>
      <p:sp>
        <p:nvSpPr>
          <p:cNvPr id="34" name="円形吹き出し 33">
            <a:extLst>
              <a:ext uri="{FF2B5EF4-FFF2-40B4-BE49-F238E27FC236}">
                <a16:creationId xmlns:a16="http://schemas.microsoft.com/office/drawing/2014/main" id="{301BDE6E-41D1-6C4B-A464-8D94E659781C}"/>
              </a:ext>
            </a:extLst>
          </p:cNvPr>
          <p:cNvSpPr/>
          <p:nvPr/>
        </p:nvSpPr>
        <p:spPr>
          <a:xfrm>
            <a:off x="5993642" y="987574"/>
            <a:ext cx="1869584" cy="2323442"/>
          </a:xfrm>
          <a:prstGeom prst="wedgeEllipseCallout">
            <a:avLst>
              <a:gd name="adj1" fmla="val -23662"/>
              <a:gd name="adj2" fmla="val 57534"/>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7" name="図 6">
            <a:extLst>
              <a:ext uri="{FF2B5EF4-FFF2-40B4-BE49-F238E27FC236}">
                <a16:creationId xmlns:a16="http://schemas.microsoft.com/office/drawing/2014/main" id="{48D3CA0E-2628-234A-9C9D-3FD0189BB3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295492" y="1174646"/>
            <a:ext cx="1228836" cy="1901160"/>
          </a:xfrm>
          <a:prstGeom prst="rect">
            <a:avLst/>
          </a:prstGeom>
        </p:spPr>
      </p:pic>
    </p:spTree>
    <p:extLst>
      <p:ext uri="{BB962C8B-B14F-4D97-AF65-F5344CB8AC3E}">
        <p14:creationId xmlns:p14="http://schemas.microsoft.com/office/powerpoint/2010/main" val="408880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500"/>
                                        <p:tgtEl>
                                          <p:spTgt spid="10"/>
                                        </p:tgtEl>
                                      </p:cBhvr>
                                    </p:animEffect>
                                    <p:anim calcmode="lin" valueType="num">
                                      <p:cBhvr>
                                        <p:cTn id="19" dur="500"/>
                                        <p:tgtEl>
                                          <p:spTgt spid="10"/>
                                        </p:tgtEl>
                                        <p:attrNameLst>
                                          <p:attrName>ppt_x</p:attrName>
                                        </p:attrNameLst>
                                      </p:cBhvr>
                                      <p:tavLst>
                                        <p:tav tm="0">
                                          <p:val>
                                            <p:strVal val="ppt_x"/>
                                          </p:val>
                                        </p:tav>
                                        <p:tav tm="100000">
                                          <p:val>
                                            <p:strVal val="ppt_x"/>
                                          </p:val>
                                        </p:tav>
                                      </p:tavLst>
                                    </p:anim>
                                    <p:anim calcmode="lin" valueType="num">
                                      <p:cBhvr>
                                        <p:cTn id="20" dur="500"/>
                                        <p:tgtEl>
                                          <p:spTgt spid="10"/>
                                        </p:tgtEl>
                                        <p:attrNameLst>
                                          <p:attrName>ppt_y</p:attrName>
                                        </p:attrNameLst>
                                      </p:cBhvr>
                                      <p:tavLst>
                                        <p:tav tm="0">
                                          <p:val>
                                            <p:strVal val="ppt_y"/>
                                          </p:val>
                                        </p:tav>
                                        <p:tav tm="100000">
                                          <p:val>
                                            <p:strVal val="ppt_y+.1"/>
                                          </p:val>
                                        </p:tav>
                                      </p:tavLst>
                                    </p:anim>
                                    <p:set>
                                      <p:cBhvr>
                                        <p:cTn id="21" dur="1" fill="hold">
                                          <p:stCondLst>
                                            <p:cond delay="499"/>
                                          </p:stCondLst>
                                        </p:cTn>
                                        <p:tgtEl>
                                          <p:spTgt spid="10"/>
                                        </p:tgtEl>
                                        <p:attrNameLst>
                                          <p:attrName>style.visibility</p:attrName>
                                        </p:attrNameLst>
                                      </p:cBhvr>
                                      <p:to>
                                        <p:strVal val="hidden"/>
                                      </p:to>
                                    </p:set>
                                  </p:childTnLst>
                                </p:cTn>
                              </p:par>
                              <p:par>
                                <p:cTn id="22" presetID="42" presetClass="exit" presetSubtype="0" fill="hold" nodeType="withEffect">
                                  <p:stCondLst>
                                    <p:cond delay="0"/>
                                  </p:stCondLst>
                                  <p:childTnLst>
                                    <p:animEffect transition="out" filter="fade">
                                      <p:cBhvr>
                                        <p:cTn id="23" dur="500"/>
                                        <p:tgtEl>
                                          <p:spTgt spid="9"/>
                                        </p:tgtEl>
                                      </p:cBhvr>
                                    </p:animEffect>
                                    <p:anim calcmode="lin" valueType="num">
                                      <p:cBhvr>
                                        <p:cTn id="24" dur="500"/>
                                        <p:tgtEl>
                                          <p:spTgt spid="9"/>
                                        </p:tgtEl>
                                        <p:attrNameLst>
                                          <p:attrName>ppt_x</p:attrName>
                                        </p:attrNameLst>
                                      </p:cBhvr>
                                      <p:tavLst>
                                        <p:tav tm="0">
                                          <p:val>
                                            <p:strVal val="ppt_x"/>
                                          </p:val>
                                        </p:tav>
                                        <p:tav tm="100000">
                                          <p:val>
                                            <p:strVal val="ppt_x"/>
                                          </p:val>
                                        </p:tav>
                                      </p:tavLst>
                                    </p:anim>
                                    <p:anim calcmode="lin" valueType="num">
                                      <p:cBhvr>
                                        <p:cTn id="25" dur="500"/>
                                        <p:tgtEl>
                                          <p:spTgt spid="9"/>
                                        </p:tgtEl>
                                        <p:attrNameLst>
                                          <p:attrName>ppt_y</p:attrName>
                                        </p:attrNameLst>
                                      </p:cBhvr>
                                      <p:tavLst>
                                        <p:tav tm="0">
                                          <p:val>
                                            <p:strVal val="ppt_y"/>
                                          </p:val>
                                        </p:tav>
                                        <p:tav tm="100000">
                                          <p:val>
                                            <p:strVal val="ppt_y+.1"/>
                                          </p:val>
                                        </p:tav>
                                      </p:tavLst>
                                    </p:anim>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anim calcmode="lin" valueType="num">
                                      <p:cBhvr>
                                        <p:cTn id="32" dur="500" fill="hold"/>
                                        <p:tgtEl>
                                          <p:spTgt spid="33"/>
                                        </p:tgtEl>
                                        <p:attrNameLst>
                                          <p:attrName>ppt_x</p:attrName>
                                        </p:attrNameLst>
                                      </p:cBhvr>
                                      <p:tavLst>
                                        <p:tav tm="0">
                                          <p:val>
                                            <p:strVal val="#ppt_x"/>
                                          </p:val>
                                        </p:tav>
                                        <p:tav tm="100000">
                                          <p:val>
                                            <p:strVal val="#ppt_x"/>
                                          </p:val>
                                        </p:tav>
                                      </p:tavLst>
                                    </p:anim>
                                    <p:anim calcmode="lin" valueType="num">
                                      <p:cBhvr>
                                        <p:cTn id="33" dur="500" fill="hold"/>
                                        <p:tgtEl>
                                          <p:spTgt spid="33"/>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anim calcmode="lin" valueType="num">
                                      <p:cBhvr>
                                        <p:cTn id="37" dur="500" fill="hold"/>
                                        <p:tgtEl>
                                          <p:spTgt spid="11"/>
                                        </p:tgtEl>
                                        <p:attrNameLst>
                                          <p:attrName>ppt_x</p:attrName>
                                        </p:attrNameLst>
                                      </p:cBhvr>
                                      <p:tavLst>
                                        <p:tav tm="0">
                                          <p:val>
                                            <p:strVal val="#ppt_x"/>
                                          </p:val>
                                        </p:tav>
                                        <p:tav tm="100000">
                                          <p:val>
                                            <p:strVal val="#ppt_x"/>
                                          </p:val>
                                        </p:tav>
                                      </p:tavLst>
                                    </p:anim>
                                    <p:anim calcmode="lin" valueType="num">
                                      <p:cBhvr>
                                        <p:cTn id="3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xit" presetSubtype="0" fill="hold" grpId="1" nodeType="clickEffect">
                                  <p:stCondLst>
                                    <p:cond delay="0"/>
                                  </p:stCondLst>
                                  <p:childTnLst>
                                    <p:animEffect transition="out" filter="fade">
                                      <p:cBhvr>
                                        <p:cTn id="42" dur="500"/>
                                        <p:tgtEl>
                                          <p:spTgt spid="33"/>
                                        </p:tgtEl>
                                      </p:cBhvr>
                                    </p:animEffect>
                                    <p:anim calcmode="lin" valueType="num">
                                      <p:cBhvr>
                                        <p:cTn id="43" dur="500"/>
                                        <p:tgtEl>
                                          <p:spTgt spid="33"/>
                                        </p:tgtEl>
                                        <p:attrNameLst>
                                          <p:attrName>ppt_x</p:attrName>
                                        </p:attrNameLst>
                                      </p:cBhvr>
                                      <p:tavLst>
                                        <p:tav tm="0">
                                          <p:val>
                                            <p:strVal val="ppt_x"/>
                                          </p:val>
                                        </p:tav>
                                        <p:tav tm="100000">
                                          <p:val>
                                            <p:strVal val="ppt_x"/>
                                          </p:val>
                                        </p:tav>
                                      </p:tavLst>
                                    </p:anim>
                                    <p:anim calcmode="lin" valueType="num">
                                      <p:cBhvr>
                                        <p:cTn id="44" dur="500"/>
                                        <p:tgtEl>
                                          <p:spTgt spid="33"/>
                                        </p:tgtEl>
                                        <p:attrNameLst>
                                          <p:attrName>ppt_y</p:attrName>
                                        </p:attrNameLst>
                                      </p:cBhvr>
                                      <p:tavLst>
                                        <p:tav tm="0">
                                          <p:val>
                                            <p:strVal val="ppt_y"/>
                                          </p:val>
                                        </p:tav>
                                        <p:tav tm="100000">
                                          <p:val>
                                            <p:strVal val="ppt_y+.1"/>
                                          </p:val>
                                        </p:tav>
                                      </p:tavLst>
                                    </p:anim>
                                    <p:set>
                                      <p:cBhvr>
                                        <p:cTn id="45" dur="1" fill="hold">
                                          <p:stCondLst>
                                            <p:cond delay="499"/>
                                          </p:stCondLst>
                                        </p:cTn>
                                        <p:tgtEl>
                                          <p:spTgt spid="33"/>
                                        </p:tgtEl>
                                        <p:attrNameLst>
                                          <p:attrName>style.visibility</p:attrName>
                                        </p:attrNameLst>
                                      </p:cBhvr>
                                      <p:to>
                                        <p:strVal val="hidden"/>
                                      </p:to>
                                    </p:set>
                                  </p:childTnLst>
                                </p:cTn>
                              </p:par>
                              <p:par>
                                <p:cTn id="46" presetID="42" presetClass="exit" presetSubtype="0" fill="hold" nodeType="withEffect">
                                  <p:stCondLst>
                                    <p:cond delay="0"/>
                                  </p:stCondLst>
                                  <p:childTnLst>
                                    <p:animEffect transition="out" filter="fade">
                                      <p:cBhvr>
                                        <p:cTn id="47" dur="500"/>
                                        <p:tgtEl>
                                          <p:spTgt spid="11"/>
                                        </p:tgtEl>
                                      </p:cBhvr>
                                    </p:animEffect>
                                    <p:anim calcmode="lin" valueType="num">
                                      <p:cBhvr>
                                        <p:cTn id="48" dur="500"/>
                                        <p:tgtEl>
                                          <p:spTgt spid="11"/>
                                        </p:tgtEl>
                                        <p:attrNameLst>
                                          <p:attrName>ppt_x</p:attrName>
                                        </p:attrNameLst>
                                      </p:cBhvr>
                                      <p:tavLst>
                                        <p:tav tm="0">
                                          <p:val>
                                            <p:strVal val="ppt_x"/>
                                          </p:val>
                                        </p:tav>
                                        <p:tav tm="100000">
                                          <p:val>
                                            <p:strVal val="ppt_x"/>
                                          </p:val>
                                        </p:tav>
                                      </p:tavLst>
                                    </p:anim>
                                    <p:anim calcmode="lin" valueType="num">
                                      <p:cBhvr>
                                        <p:cTn id="49" dur="500"/>
                                        <p:tgtEl>
                                          <p:spTgt spid="11"/>
                                        </p:tgtEl>
                                        <p:attrNameLst>
                                          <p:attrName>ppt_y</p:attrName>
                                        </p:attrNameLst>
                                      </p:cBhvr>
                                      <p:tavLst>
                                        <p:tav tm="0">
                                          <p:val>
                                            <p:strVal val="ppt_y"/>
                                          </p:val>
                                        </p:tav>
                                        <p:tav tm="100000">
                                          <p:val>
                                            <p:strVal val="ppt_y+.1"/>
                                          </p:val>
                                        </p:tav>
                                      </p:tavLst>
                                    </p:anim>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anim calcmode="lin" valueType="num">
                                      <p:cBhvr>
                                        <p:cTn id="56" dur="500" fill="hold"/>
                                        <p:tgtEl>
                                          <p:spTgt spid="34"/>
                                        </p:tgtEl>
                                        <p:attrNameLst>
                                          <p:attrName>ppt_x</p:attrName>
                                        </p:attrNameLst>
                                      </p:cBhvr>
                                      <p:tavLst>
                                        <p:tav tm="0">
                                          <p:val>
                                            <p:strVal val="#ppt_x"/>
                                          </p:val>
                                        </p:tav>
                                        <p:tav tm="100000">
                                          <p:val>
                                            <p:strVal val="#ppt_x"/>
                                          </p:val>
                                        </p:tav>
                                      </p:tavLst>
                                    </p:anim>
                                    <p:anim calcmode="lin" valueType="num">
                                      <p:cBhvr>
                                        <p:cTn id="57" dur="500" fill="hold"/>
                                        <p:tgtEl>
                                          <p:spTgt spid="34"/>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anim calcmode="lin" valueType="num">
                                      <p:cBhvr>
                                        <p:cTn id="61" dur="500" fill="hold"/>
                                        <p:tgtEl>
                                          <p:spTgt spid="7"/>
                                        </p:tgtEl>
                                        <p:attrNameLst>
                                          <p:attrName>ppt_x</p:attrName>
                                        </p:attrNameLst>
                                      </p:cBhvr>
                                      <p:tavLst>
                                        <p:tav tm="0">
                                          <p:val>
                                            <p:strVal val="#ppt_x"/>
                                          </p:val>
                                        </p:tav>
                                        <p:tav tm="100000">
                                          <p:val>
                                            <p:strVal val="#ppt_x"/>
                                          </p:val>
                                        </p:tav>
                                      </p:tavLst>
                                    </p:anim>
                                    <p:anim calcmode="lin" valueType="num">
                                      <p:cBhvr>
                                        <p:cTn id="62"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xit" presetSubtype="0" fill="hold" grpId="1" nodeType="clickEffect">
                                  <p:stCondLst>
                                    <p:cond delay="0"/>
                                  </p:stCondLst>
                                  <p:childTnLst>
                                    <p:animEffect transition="out" filter="fade">
                                      <p:cBhvr>
                                        <p:cTn id="66" dur="500"/>
                                        <p:tgtEl>
                                          <p:spTgt spid="34"/>
                                        </p:tgtEl>
                                      </p:cBhvr>
                                    </p:animEffect>
                                    <p:anim calcmode="lin" valueType="num">
                                      <p:cBhvr>
                                        <p:cTn id="67" dur="500"/>
                                        <p:tgtEl>
                                          <p:spTgt spid="34"/>
                                        </p:tgtEl>
                                        <p:attrNameLst>
                                          <p:attrName>ppt_x</p:attrName>
                                        </p:attrNameLst>
                                      </p:cBhvr>
                                      <p:tavLst>
                                        <p:tav tm="0">
                                          <p:val>
                                            <p:strVal val="ppt_x"/>
                                          </p:val>
                                        </p:tav>
                                        <p:tav tm="100000">
                                          <p:val>
                                            <p:strVal val="ppt_x"/>
                                          </p:val>
                                        </p:tav>
                                      </p:tavLst>
                                    </p:anim>
                                    <p:anim calcmode="lin" valueType="num">
                                      <p:cBhvr>
                                        <p:cTn id="68" dur="500"/>
                                        <p:tgtEl>
                                          <p:spTgt spid="34"/>
                                        </p:tgtEl>
                                        <p:attrNameLst>
                                          <p:attrName>ppt_y</p:attrName>
                                        </p:attrNameLst>
                                      </p:cBhvr>
                                      <p:tavLst>
                                        <p:tav tm="0">
                                          <p:val>
                                            <p:strVal val="ppt_y"/>
                                          </p:val>
                                        </p:tav>
                                        <p:tav tm="100000">
                                          <p:val>
                                            <p:strVal val="ppt_y+.1"/>
                                          </p:val>
                                        </p:tav>
                                      </p:tavLst>
                                    </p:anim>
                                    <p:set>
                                      <p:cBhvr>
                                        <p:cTn id="69" dur="1" fill="hold">
                                          <p:stCondLst>
                                            <p:cond delay="499"/>
                                          </p:stCondLst>
                                        </p:cTn>
                                        <p:tgtEl>
                                          <p:spTgt spid="34"/>
                                        </p:tgtEl>
                                        <p:attrNameLst>
                                          <p:attrName>style.visibility</p:attrName>
                                        </p:attrNameLst>
                                      </p:cBhvr>
                                      <p:to>
                                        <p:strVal val="hidden"/>
                                      </p:to>
                                    </p:set>
                                  </p:childTnLst>
                                </p:cTn>
                              </p:par>
                              <p:par>
                                <p:cTn id="70" presetID="42" presetClass="exit" presetSubtype="0" fill="hold" nodeType="withEffect">
                                  <p:stCondLst>
                                    <p:cond delay="0"/>
                                  </p:stCondLst>
                                  <p:childTnLst>
                                    <p:animEffect transition="out" filter="fade">
                                      <p:cBhvr>
                                        <p:cTn id="71" dur="1000"/>
                                        <p:tgtEl>
                                          <p:spTgt spid="7"/>
                                        </p:tgtEl>
                                      </p:cBhvr>
                                    </p:animEffect>
                                    <p:anim calcmode="lin" valueType="num">
                                      <p:cBhvr>
                                        <p:cTn id="72" dur="1000"/>
                                        <p:tgtEl>
                                          <p:spTgt spid="7"/>
                                        </p:tgtEl>
                                        <p:attrNameLst>
                                          <p:attrName>ppt_x</p:attrName>
                                        </p:attrNameLst>
                                      </p:cBhvr>
                                      <p:tavLst>
                                        <p:tav tm="0">
                                          <p:val>
                                            <p:strVal val="ppt_x"/>
                                          </p:val>
                                        </p:tav>
                                        <p:tav tm="100000">
                                          <p:val>
                                            <p:strVal val="ppt_x"/>
                                          </p:val>
                                        </p:tav>
                                      </p:tavLst>
                                    </p:anim>
                                    <p:anim calcmode="lin" valueType="num">
                                      <p:cBhvr>
                                        <p:cTn id="73" dur="1000"/>
                                        <p:tgtEl>
                                          <p:spTgt spid="7"/>
                                        </p:tgtEl>
                                        <p:attrNameLst>
                                          <p:attrName>ppt_y</p:attrName>
                                        </p:attrNameLst>
                                      </p:cBhvr>
                                      <p:tavLst>
                                        <p:tav tm="0">
                                          <p:val>
                                            <p:strVal val="ppt_y"/>
                                          </p:val>
                                        </p:tav>
                                        <p:tav tm="100000">
                                          <p:val>
                                            <p:strVal val="ppt_y+.1"/>
                                          </p:val>
                                        </p:tav>
                                      </p:tavLst>
                                    </p:anim>
                                    <p:set>
                                      <p:cBhvr>
                                        <p:cTn id="74"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33" grpId="0" animBg="1"/>
      <p:bldP spid="33" grpId="1" animBg="1"/>
      <p:bldP spid="34" grpId="0" animBg="1"/>
      <p:bldP spid="3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プレースホルダー 5">
            <a:extLst>
              <a:ext uri="{FF2B5EF4-FFF2-40B4-BE49-F238E27FC236}">
                <a16:creationId xmlns:a16="http://schemas.microsoft.com/office/drawing/2014/main" id="{160C9BD0-5D03-8B48-BC15-1CD57E951D1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3041" b="3041"/>
          <a:stretch>
            <a:fillRect/>
          </a:stretch>
        </p:blipFill>
        <p:spPr/>
      </p:pic>
      <p:sp>
        <p:nvSpPr>
          <p:cNvPr id="9" name="角丸四角形吹き出し 8">
            <a:extLst>
              <a:ext uri="{FF2B5EF4-FFF2-40B4-BE49-F238E27FC236}">
                <a16:creationId xmlns:a16="http://schemas.microsoft.com/office/drawing/2014/main" id="{1386AEFA-E4E4-0C48-B709-16F5BE45D2C3}"/>
              </a:ext>
            </a:extLst>
          </p:cNvPr>
          <p:cNvSpPr/>
          <p:nvPr/>
        </p:nvSpPr>
        <p:spPr>
          <a:xfrm>
            <a:off x="4644008" y="1404992"/>
            <a:ext cx="4104456" cy="2534910"/>
          </a:xfrm>
          <a:prstGeom prst="wedgeRoundRectCallout">
            <a:avLst>
              <a:gd name="adj1" fmla="val -57166"/>
              <a:gd name="adj2" fmla="val 5812"/>
              <a:gd name="adj3" fmla="val 166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8" name="テキスト ボックス 7">
            <a:extLst>
              <a:ext uri="{FF2B5EF4-FFF2-40B4-BE49-F238E27FC236}">
                <a16:creationId xmlns:a16="http://schemas.microsoft.com/office/drawing/2014/main" id="{53C873AA-308E-7048-B425-72D4FBFB3A57}"/>
              </a:ext>
            </a:extLst>
          </p:cNvPr>
          <p:cNvSpPr txBox="1"/>
          <p:nvPr/>
        </p:nvSpPr>
        <p:spPr>
          <a:xfrm>
            <a:off x="4808539" y="1764506"/>
            <a:ext cx="3775393" cy="1815882"/>
          </a:xfrm>
          <a:prstGeom prst="rect">
            <a:avLst/>
          </a:prstGeom>
          <a:noFill/>
        </p:spPr>
        <p:txBody>
          <a:bodyPr wrap="none" rtlCol="0">
            <a:spAutoFit/>
          </a:bodyPr>
          <a:lstStyle/>
          <a:p>
            <a:r>
              <a:rPr kumimoji="1" lang="ja-JP" altLang="en-US" sz="2400" b="1">
                <a:solidFill>
                  <a:schemeClr val="bg1"/>
                </a:solidFill>
                <a:latin typeface="Hiragino Sans W4" panose="020B0400000000000000" pitchFamily="34" charset="-128"/>
                <a:ea typeface="Hiragino Sans W4" panose="020B0400000000000000" pitchFamily="34" charset="-128"/>
              </a:rPr>
              <a:t>　みんなの投票で</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r>
              <a:rPr kumimoji="1" lang="ja-JP" altLang="en-US" sz="2400" b="1">
                <a:solidFill>
                  <a:schemeClr val="bg1"/>
                </a:solidFill>
                <a:latin typeface="Hiragino Sans W4" panose="020B0400000000000000" pitchFamily="34" charset="-128"/>
                <a:ea typeface="Hiragino Sans W4" panose="020B0400000000000000" pitchFamily="34" charset="-128"/>
              </a:rPr>
              <a:t>　　　　温度変更を行う</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endParaRPr kumimoji="1" lang="en-US" altLang="ja-JP" sz="24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手持ちのデバイスで使える！</a:t>
            </a:r>
            <a:endParaRPr kumimoji="1" lang="en-US" altLang="ja-JP" sz="20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匿名で投票できる！</a:t>
            </a:r>
          </a:p>
        </p:txBody>
      </p:sp>
      <p:sp>
        <p:nvSpPr>
          <p:cNvPr id="10" name="テキスト プレースホルダー 1">
            <a:extLst>
              <a:ext uri="{FF2B5EF4-FFF2-40B4-BE49-F238E27FC236}">
                <a16:creationId xmlns:a16="http://schemas.microsoft.com/office/drawing/2014/main" id="{68C53919-C810-B24B-BA10-B6113374A478}"/>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158297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C8D7553-89C6-2047-BA06-5181C7DEFC12}"/>
              </a:ext>
            </a:extLst>
          </p:cNvPr>
          <p:cNvSpPr txBox="1"/>
          <p:nvPr/>
        </p:nvSpPr>
        <p:spPr>
          <a:xfrm>
            <a:off x="3203848" y="2499742"/>
            <a:ext cx="2262158" cy="369332"/>
          </a:xfrm>
          <a:prstGeom prst="rect">
            <a:avLst/>
          </a:prstGeom>
          <a:noFill/>
        </p:spPr>
        <p:txBody>
          <a:bodyPr wrap="none" rtlCol="0">
            <a:spAutoFit/>
          </a:bodyPr>
          <a:lstStyle/>
          <a:p>
            <a:r>
              <a:rPr kumimoji="1" lang="ja-JP" altLang="en-US"/>
              <a:t>メンバー画像作成中</a:t>
            </a:r>
            <a:endParaRPr kumimoji="1" lang="en-US" altLang="ja-JP" dirty="0"/>
          </a:p>
        </p:txBody>
      </p:sp>
    </p:spTree>
    <p:extLst>
      <p:ext uri="{BB962C8B-B14F-4D97-AF65-F5344CB8AC3E}">
        <p14:creationId xmlns:p14="http://schemas.microsoft.com/office/powerpoint/2010/main" val="3239190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a:extLst>
              <a:ext uri="{FF2B5EF4-FFF2-40B4-BE49-F238E27FC236}">
                <a16:creationId xmlns:a16="http://schemas.microsoft.com/office/drawing/2014/main" id="{1C297257-4C89-6548-A304-E9400AAAD789}"/>
              </a:ext>
            </a:extLst>
          </p:cNvPr>
          <p:cNvSpPr/>
          <p:nvPr/>
        </p:nvSpPr>
        <p:spPr>
          <a:xfrm rot="1690100">
            <a:off x="3623850" y="4153272"/>
            <a:ext cx="381590" cy="349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角丸四角形 3">
            <a:extLst>
              <a:ext uri="{FF2B5EF4-FFF2-40B4-BE49-F238E27FC236}">
                <a16:creationId xmlns:a16="http://schemas.microsoft.com/office/drawing/2014/main" id="{2C646665-EB0D-6843-8866-69664419A25D}"/>
              </a:ext>
            </a:extLst>
          </p:cNvPr>
          <p:cNvSpPr/>
          <p:nvPr/>
        </p:nvSpPr>
        <p:spPr>
          <a:xfrm>
            <a:off x="3851920" y="4363401"/>
            <a:ext cx="2736304" cy="2003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Rectangle 18">
            <a:extLst>
              <a:ext uri="{FF2B5EF4-FFF2-40B4-BE49-F238E27FC236}">
                <a16:creationId xmlns:a16="http://schemas.microsoft.com/office/drawing/2014/main" id="{F2DF5B64-B668-304B-9502-B308E4A4D57C}"/>
              </a:ext>
            </a:extLst>
          </p:cNvPr>
          <p:cNvSpPr>
            <a:spLocks noChangeAspect="1"/>
          </p:cNvSpPr>
          <p:nvPr/>
        </p:nvSpPr>
        <p:spPr>
          <a:xfrm>
            <a:off x="2657342" y="1170174"/>
            <a:ext cx="4046844" cy="321530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円/楕円 5">
            <a:extLst>
              <a:ext uri="{FF2B5EF4-FFF2-40B4-BE49-F238E27FC236}">
                <a16:creationId xmlns:a16="http://schemas.microsoft.com/office/drawing/2014/main" id="{30FB9B35-D948-6C49-B222-305435C5DC97}"/>
              </a:ext>
            </a:extLst>
          </p:cNvPr>
          <p:cNvSpPr/>
          <p:nvPr/>
        </p:nvSpPr>
        <p:spPr>
          <a:xfrm>
            <a:off x="6348306" y="4451322"/>
            <a:ext cx="871109" cy="18692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7" name="図 6">
            <a:extLst>
              <a:ext uri="{FF2B5EF4-FFF2-40B4-BE49-F238E27FC236}">
                <a16:creationId xmlns:a16="http://schemas.microsoft.com/office/drawing/2014/main" id="{745CA4D3-EC79-2248-B39C-0F6EC6049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157" y="3332883"/>
            <a:ext cx="864096" cy="1239522"/>
          </a:xfrm>
          <a:prstGeom prst="rect">
            <a:avLst/>
          </a:prstGeom>
        </p:spPr>
      </p:pic>
      <p:sp>
        <p:nvSpPr>
          <p:cNvPr id="8" name="テキスト プレースホルダー 1">
            <a:extLst>
              <a:ext uri="{FF2B5EF4-FFF2-40B4-BE49-F238E27FC236}">
                <a16:creationId xmlns:a16="http://schemas.microsoft.com/office/drawing/2014/main" id="{E37B7954-F658-F644-A154-0D80048E05A0}"/>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実機デモ</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0895B0E5-B89D-D84C-A476-CF51794ED8E3}"/>
              </a:ext>
            </a:extLst>
          </p:cNvPr>
          <p:cNvSpPr txBox="1"/>
          <p:nvPr/>
        </p:nvSpPr>
        <p:spPr>
          <a:xfrm>
            <a:off x="-5247249" y="-211015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2183292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lock Arc 14"/>
          <p:cNvSpPr/>
          <p:nvPr/>
        </p:nvSpPr>
        <p:spPr>
          <a:xfrm>
            <a:off x="179511" y="2143048"/>
            <a:ext cx="1217198" cy="1217254"/>
          </a:xfrm>
          <a:custGeom>
            <a:avLst/>
            <a:gdLst/>
            <a:ahLst/>
            <a:cxnLst/>
            <a:rect l="l" t="t" r="r" b="b"/>
            <a:pathLst>
              <a:path w="1217198" h="1217254">
                <a:moveTo>
                  <a:pt x="1172073" y="616019"/>
                </a:moveTo>
                <a:lnTo>
                  <a:pt x="1217198" y="616610"/>
                </a:lnTo>
                <a:cubicBezTo>
                  <a:pt x="1216181" y="694136"/>
                  <a:pt x="1200702" y="768120"/>
                  <a:pt x="1172073" y="835497"/>
                </a:cubicBezTo>
                <a:close/>
                <a:moveTo>
                  <a:pt x="592301" y="223"/>
                </a:moveTo>
                <a:cubicBezTo>
                  <a:pt x="925156" y="-8708"/>
                  <a:pt x="1203399" y="251500"/>
                  <a:pt x="1216760" y="584207"/>
                </a:cubicBezTo>
                <a:lnTo>
                  <a:pt x="1025903" y="591872"/>
                </a:lnTo>
                <a:cubicBezTo>
                  <a:pt x="1016735" y="363582"/>
                  <a:pt x="825816" y="185038"/>
                  <a:pt x="597424" y="191166"/>
                </a:cubicBezTo>
                <a:cubicBezTo>
                  <a:pt x="369033" y="197294"/>
                  <a:pt x="187962" y="385820"/>
                  <a:pt x="191049" y="614273"/>
                </a:cubicBezTo>
                <a:cubicBezTo>
                  <a:pt x="194136" y="842726"/>
                  <a:pt x="380235" y="1026290"/>
                  <a:pt x="608708" y="1026244"/>
                </a:cubicBezTo>
                <a:cubicBezTo>
                  <a:pt x="773320" y="1026211"/>
                  <a:pt x="915896" y="930876"/>
                  <a:pt x="982606" y="791527"/>
                </a:cubicBezTo>
                <a:lnTo>
                  <a:pt x="982606" y="1085471"/>
                </a:lnTo>
                <a:cubicBezTo>
                  <a:pt x="880769" y="1168806"/>
                  <a:pt x="750352" y="1217226"/>
                  <a:pt x="608747" y="1217254"/>
                </a:cubicBezTo>
                <a:cubicBezTo>
                  <a:pt x="275773" y="1217320"/>
                  <a:pt x="4555" y="949797"/>
                  <a:pt x="56" y="616853"/>
                </a:cubicBezTo>
                <a:cubicBezTo>
                  <a:pt x="-4443" y="283909"/>
                  <a:pt x="259446" y="9154"/>
                  <a:pt x="592301" y="2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Rectangle 18"/>
          <p:cNvSpPr/>
          <p:nvPr/>
        </p:nvSpPr>
        <p:spPr>
          <a:xfrm>
            <a:off x="1207294" y="1561169"/>
            <a:ext cx="189467" cy="1040153"/>
          </a:xfrm>
          <a:custGeom>
            <a:avLst/>
            <a:gdLst>
              <a:gd name="connsiteX0" fmla="*/ 0 w 189467"/>
              <a:gd name="connsiteY0" fmla="*/ 0 h 1080346"/>
              <a:gd name="connsiteX1" fmla="*/ 189467 w 189467"/>
              <a:gd name="connsiteY1" fmla="*/ 0 h 1080346"/>
              <a:gd name="connsiteX2" fmla="*/ 189467 w 189467"/>
              <a:gd name="connsiteY2" fmla="*/ 1080346 h 1080346"/>
              <a:gd name="connsiteX3" fmla="*/ 187528 w 189467"/>
              <a:gd name="connsiteY3" fmla="*/ 1040153 h 1080346"/>
              <a:gd name="connsiteX4" fmla="*/ 0 w 189467"/>
              <a:gd name="connsiteY4" fmla="*/ 674512 h 1080346"/>
              <a:gd name="connsiteX5" fmla="*/ 0 w 189467"/>
              <a:gd name="connsiteY5" fmla="*/ 0 h 1080346"/>
              <a:gd name="connsiteX0" fmla="*/ 0 w 189467"/>
              <a:gd name="connsiteY0" fmla="*/ 0 h 1040153"/>
              <a:gd name="connsiteX1" fmla="*/ 189467 w 189467"/>
              <a:gd name="connsiteY1" fmla="*/ 0 h 1040153"/>
              <a:gd name="connsiteX2" fmla="*/ 187528 w 189467"/>
              <a:gd name="connsiteY2" fmla="*/ 1040153 h 1040153"/>
              <a:gd name="connsiteX3" fmla="*/ 0 w 189467"/>
              <a:gd name="connsiteY3" fmla="*/ 674512 h 1040153"/>
              <a:gd name="connsiteX4" fmla="*/ 0 w 189467"/>
              <a:gd name="connsiteY4" fmla="*/ 0 h 1040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67" h="1040153">
                <a:moveTo>
                  <a:pt x="0" y="0"/>
                </a:moveTo>
                <a:lnTo>
                  <a:pt x="189467" y="0"/>
                </a:lnTo>
                <a:cubicBezTo>
                  <a:pt x="188821" y="346718"/>
                  <a:pt x="188174" y="693435"/>
                  <a:pt x="187528" y="1040153"/>
                </a:cubicBezTo>
                <a:cubicBezTo>
                  <a:pt x="179329" y="879836"/>
                  <a:pt x="108663" y="777233"/>
                  <a:pt x="0" y="674512"/>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 name="Title 2"/>
          <p:cNvSpPr txBox="1">
            <a:spLocks/>
          </p:cNvSpPr>
          <p:nvPr/>
        </p:nvSpPr>
        <p:spPr>
          <a:xfrm>
            <a:off x="2195736" y="483518"/>
            <a:ext cx="6948264"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b="1" dirty="0">
                <a:solidFill>
                  <a:schemeClr val="accent3"/>
                </a:solidFill>
                <a:cs typeface="Arial" pitchFamily="34" charset="0"/>
              </a:rPr>
              <a:t>Agenda</a:t>
            </a:r>
          </a:p>
        </p:txBody>
      </p:sp>
      <p:sp>
        <p:nvSpPr>
          <p:cNvPr id="7" name="Rectangle 6"/>
          <p:cNvSpPr/>
          <p:nvPr/>
        </p:nvSpPr>
        <p:spPr>
          <a:xfrm>
            <a:off x="3060504" y="138369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10" name="TextBox 10"/>
          <p:cNvSpPr txBox="1"/>
          <p:nvPr/>
        </p:nvSpPr>
        <p:spPr bwMode="auto">
          <a:xfrm>
            <a:off x="3243522" y="147776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作品概要</a:t>
            </a:r>
            <a:endParaRPr lang="en-US" altLang="ko-KR" sz="2400" b="1" dirty="0">
              <a:solidFill>
                <a:schemeClr val="tx1">
                  <a:lumMod val="75000"/>
                  <a:lumOff val="25000"/>
                </a:schemeClr>
              </a:solidFill>
              <a:latin typeface="+mn-ea"/>
              <a:cs typeface="Arial" pitchFamily="34" charset="0"/>
            </a:endParaRPr>
          </a:p>
        </p:txBody>
      </p:sp>
      <p:sp>
        <p:nvSpPr>
          <p:cNvPr id="12" name="Chevron 11"/>
          <p:cNvSpPr/>
          <p:nvPr/>
        </p:nvSpPr>
        <p:spPr>
          <a:xfrm rot="16200000">
            <a:off x="2096802" y="125013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13" name="TextBox 12"/>
          <p:cNvSpPr txBox="1"/>
          <p:nvPr/>
        </p:nvSpPr>
        <p:spPr>
          <a:xfrm>
            <a:off x="2239223" y="134144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01</a:t>
            </a:r>
            <a:endParaRPr lang="ko-KR" altLang="en-US" sz="2400" b="1" dirty="0">
              <a:solidFill>
                <a:schemeClr val="bg1"/>
              </a:solidFill>
              <a:latin typeface="+mn-ea"/>
              <a:cs typeface="Arial" pitchFamily="34" charset="0"/>
            </a:endParaRPr>
          </a:p>
        </p:txBody>
      </p:sp>
      <p:sp>
        <p:nvSpPr>
          <p:cNvPr id="14" name="Freeform 13"/>
          <p:cNvSpPr/>
          <p:nvPr/>
        </p:nvSpPr>
        <p:spPr>
          <a:xfrm>
            <a:off x="950152" y="421885"/>
            <a:ext cx="726841" cy="1121399"/>
          </a:xfrm>
          <a:custGeom>
            <a:avLst/>
            <a:gdLst/>
            <a:ahLst/>
            <a:cxnLst/>
            <a:rect l="l" t="t" r="r" b="b"/>
            <a:pathLst>
              <a:path w="726841" h="1121399">
                <a:moveTo>
                  <a:pt x="236325" y="1049494"/>
                </a:moveTo>
                <a:lnTo>
                  <a:pt x="495287" y="1049494"/>
                </a:lnTo>
                <a:cubicBezTo>
                  <a:pt x="491080" y="1064561"/>
                  <a:pt x="487966" y="1079199"/>
                  <a:pt x="485273" y="1093187"/>
                </a:cubicBezTo>
                <a:lnTo>
                  <a:pt x="245258" y="1092728"/>
                </a:lnTo>
                <a:close/>
                <a:moveTo>
                  <a:pt x="363421" y="203844"/>
                </a:moveTo>
                <a:cubicBezTo>
                  <a:pt x="401307" y="203844"/>
                  <a:pt x="432020" y="234557"/>
                  <a:pt x="432020" y="272443"/>
                </a:cubicBezTo>
                <a:cubicBezTo>
                  <a:pt x="432020" y="310329"/>
                  <a:pt x="401307" y="341042"/>
                  <a:pt x="363421" y="341042"/>
                </a:cubicBezTo>
                <a:cubicBezTo>
                  <a:pt x="325534" y="341042"/>
                  <a:pt x="294821" y="310329"/>
                  <a:pt x="294821" y="272443"/>
                </a:cubicBezTo>
                <a:cubicBezTo>
                  <a:pt x="294821" y="234557"/>
                  <a:pt x="325534" y="203844"/>
                  <a:pt x="363421" y="203844"/>
                </a:cubicBezTo>
                <a:close/>
                <a:moveTo>
                  <a:pt x="363421" y="135244"/>
                </a:moveTo>
                <a:cubicBezTo>
                  <a:pt x="287648" y="135244"/>
                  <a:pt x="226222" y="196671"/>
                  <a:pt x="226222" y="272443"/>
                </a:cubicBezTo>
                <a:cubicBezTo>
                  <a:pt x="226222" y="348216"/>
                  <a:pt x="287648" y="409642"/>
                  <a:pt x="363421" y="409642"/>
                </a:cubicBezTo>
                <a:cubicBezTo>
                  <a:pt x="439193" y="409642"/>
                  <a:pt x="500619" y="348216"/>
                  <a:pt x="500619" y="272443"/>
                </a:cubicBezTo>
                <a:cubicBezTo>
                  <a:pt x="500619" y="196671"/>
                  <a:pt x="439193" y="135244"/>
                  <a:pt x="363421" y="135244"/>
                </a:cubicBezTo>
                <a:close/>
                <a:moveTo>
                  <a:pt x="196200" y="0"/>
                </a:moveTo>
                <a:cubicBezTo>
                  <a:pt x="300307" y="58658"/>
                  <a:pt x="427219" y="59450"/>
                  <a:pt x="531959" y="2129"/>
                </a:cubicBezTo>
                <a:cubicBezTo>
                  <a:pt x="645195" y="251105"/>
                  <a:pt x="615578" y="521951"/>
                  <a:pt x="565642" y="749813"/>
                </a:cubicBezTo>
                <a:lnTo>
                  <a:pt x="726841" y="904479"/>
                </a:lnTo>
                <a:lnTo>
                  <a:pt x="700460" y="1113326"/>
                </a:lnTo>
                <a:lnTo>
                  <a:pt x="510728" y="982128"/>
                </a:lnTo>
                <a:lnTo>
                  <a:pt x="503274" y="1014651"/>
                </a:lnTo>
                <a:lnTo>
                  <a:pt x="228241" y="1014651"/>
                </a:lnTo>
                <a:cubicBezTo>
                  <a:pt x="226194" y="1005458"/>
                  <a:pt x="223902" y="996068"/>
                  <a:pt x="221524" y="986461"/>
                </a:cubicBezTo>
                <a:lnTo>
                  <a:pt x="26381" y="1121399"/>
                </a:lnTo>
                <a:lnTo>
                  <a:pt x="0" y="912552"/>
                </a:lnTo>
                <a:lnTo>
                  <a:pt x="162681" y="756465"/>
                </a:lnTo>
                <a:lnTo>
                  <a:pt x="163137" y="757906"/>
                </a:lnTo>
                <a:lnTo>
                  <a:pt x="165881" y="748957"/>
                </a:lnTo>
                <a:cubicBezTo>
                  <a:pt x="117348" y="521774"/>
                  <a:pt x="87568" y="246912"/>
                  <a:pt x="19620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19"/>
          <p:cNvSpPr/>
          <p:nvPr/>
        </p:nvSpPr>
        <p:spPr>
          <a:xfrm>
            <a:off x="1207294" y="2703006"/>
            <a:ext cx="189467" cy="2440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4" name="Freeform 23"/>
          <p:cNvSpPr/>
          <p:nvPr/>
        </p:nvSpPr>
        <p:spPr>
          <a:xfrm>
            <a:off x="1164435" y="190079"/>
            <a:ext cx="298274" cy="244742"/>
          </a:xfrm>
          <a:custGeom>
            <a:avLst/>
            <a:gdLst/>
            <a:ahLst/>
            <a:cxnLst/>
            <a:rect l="l" t="t" r="r" b="b"/>
            <a:pathLst>
              <a:path w="298274" h="244742">
                <a:moveTo>
                  <a:pt x="147328" y="0"/>
                </a:moveTo>
                <a:cubicBezTo>
                  <a:pt x="212319" y="65590"/>
                  <a:pt x="261867" y="134854"/>
                  <a:pt x="298274" y="206570"/>
                </a:cubicBezTo>
                <a:cubicBezTo>
                  <a:pt x="205418" y="258299"/>
                  <a:pt x="92251" y="257374"/>
                  <a:pt x="0" y="204273"/>
                </a:cubicBezTo>
                <a:cubicBezTo>
                  <a:pt x="35363" y="132633"/>
                  <a:pt x="83678" y="64016"/>
                  <a:pt x="14732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3060504" y="224940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33" name="TextBox 10"/>
          <p:cNvSpPr txBox="1"/>
          <p:nvPr/>
        </p:nvSpPr>
        <p:spPr bwMode="auto">
          <a:xfrm>
            <a:off x="3243522" y="234940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実機デモストレーション</a:t>
            </a:r>
            <a:endParaRPr lang="en-US" altLang="ko-KR" sz="2400" b="1" dirty="0">
              <a:solidFill>
                <a:schemeClr val="tx1">
                  <a:lumMod val="75000"/>
                  <a:lumOff val="25000"/>
                </a:schemeClr>
              </a:solidFill>
              <a:latin typeface="+mn-ea"/>
              <a:cs typeface="Arial" pitchFamily="34" charset="0"/>
            </a:endParaRPr>
          </a:p>
        </p:txBody>
      </p:sp>
      <p:sp>
        <p:nvSpPr>
          <p:cNvPr id="31" name="Chevron 30"/>
          <p:cNvSpPr/>
          <p:nvPr/>
        </p:nvSpPr>
        <p:spPr>
          <a:xfrm rot="16200000">
            <a:off x="2096802" y="211584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2" name="TextBox 31"/>
          <p:cNvSpPr txBox="1"/>
          <p:nvPr/>
        </p:nvSpPr>
        <p:spPr>
          <a:xfrm>
            <a:off x="2239223" y="220715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02</a:t>
            </a:r>
            <a:endParaRPr lang="ko-KR" altLang="en-US" sz="2400" b="1" dirty="0">
              <a:solidFill>
                <a:schemeClr val="bg1"/>
              </a:solidFill>
              <a:latin typeface="+mn-ea"/>
              <a:cs typeface="Arial" pitchFamily="34" charset="0"/>
            </a:endParaRPr>
          </a:p>
        </p:txBody>
      </p:sp>
      <p:sp>
        <p:nvSpPr>
          <p:cNvPr id="36" name="Rectangle 35"/>
          <p:cNvSpPr/>
          <p:nvPr/>
        </p:nvSpPr>
        <p:spPr>
          <a:xfrm>
            <a:off x="3060504" y="311511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38" name="Chevron 37"/>
          <p:cNvSpPr/>
          <p:nvPr/>
        </p:nvSpPr>
        <p:spPr>
          <a:xfrm rot="16200000">
            <a:off x="2096802" y="298155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9" name="TextBox 38"/>
          <p:cNvSpPr txBox="1"/>
          <p:nvPr/>
        </p:nvSpPr>
        <p:spPr>
          <a:xfrm>
            <a:off x="2239223" y="307286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03</a:t>
            </a:r>
            <a:endParaRPr lang="ko-KR" altLang="en-US" sz="2400" b="1" dirty="0">
              <a:solidFill>
                <a:schemeClr val="bg1"/>
              </a:solidFill>
              <a:latin typeface="+mn-ea"/>
              <a:cs typeface="Arial" pitchFamily="34" charset="0"/>
            </a:endParaRPr>
          </a:p>
        </p:txBody>
      </p:sp>
      <p:sp>
        <p:nvSpPr>
          <p:cNvPr id="43" name="Rectangle 42"/>
          <p:cNvSpPr/>
          <p:nvPr/>
        </p:nvSpPr>
        <p:spPr>
          <a:xfrm>
            <a:off x="3060504" y="398082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45" name="Chevron 44"/>
          <p:cNvSpPr/>
          <p:nvPr/>
        </p:nvSpPr>
        <p:spPr>
          <a:xfrm rot="16200000">
            <a:off x="2096802" y="384726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46" name="TextBox 45"/>
          <p:cNvSpPr txBox="1"/>
          <p:nvPr/>
        </p:nvSpPr>
        <p:spPr>
          <a:xfrm>
            <a:off x="2239223" y="393857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04</a:t>
            </a:r>
            <a:endParaRPr lang="ko-KR" altLang="en-US" sz="2400" b="1" dirty="0">
              <a:solidFill>
                <a:schemeClr val="bg1"/>
              </a:solidFill>
              <a:latin typeface="+mn-ea"/>
              <a:cs typeface="Arial" pitchFamily="34" charset="0"/>
            </a:endParaRPr>
          </a:p>
        </p:txBody>
      </p:sp>
      <p:sp>
        <p:nvSpPr>
          <p:cNvPr id="35" name="TextBox 10">
            <a:extLst>
              <a:ext uri="{FF2B5EF4-FFF2-40B4-BE49-F238E27FC236}">
                <a16:creationId xmlns:a16="http://schemas.microsoft.com/office/drawing/2014/main" id="{6C16C90B-5DC5-9F46-B3F2-238DAFFA7CBF}"/>
              </a:ext>
            </a:extLst>
          </p:cNvPr>
          <p:cNvSpPr txBox="1"/>
          <p:nvPr/>
        </p:nvSpPr>
        <p:spPr bwMode="auto">
          <a:xfrm>
            <a:off x="3239269" y="321511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開発詳細</a:t>
            </a:r>
            <a:endParaRPr lang="en-US" altLang="ja-JP" sz="2400" b="1" dirty="0">
              <a:solidFill>
                <a:schemeClr val="tx1">
                  <a:lumMod val="75000"/>
                  <a:lumOff val="25000"/>
                </a:schemeClr>
              </a:solidFill>
              <a:latin typeface="+mn-ea"/>
              <a:cs typeface="Arial" pitchFamily="34" charset="0"/>
            </a:endParaRPr>
          </a:p>
        </p:txBody>
      </p:sp>
      <p:sp>
        <p:nvSpPr>
          <p:cNvPr id="42" name="TextBox 10">
            <a:extLst>
              <a:ext uri="{FF2B5EF4-FFF2-40B4-BE49-F238E27FC236}">
                <a16:creationId xmlns:a16="http://schemas.microsoft.com/office/drawing/2014/main" id="{5CA798F5-CB1A-FD4C-BF4E-7E43C68837C3}"/>
              </a:ext>
            </a:extLst>
          </p:cNvPr>
          <p:cNvSpPr txBox="1"/>
          <p:nvPr/>
        </p:nvSpPr>
        <p:spPr bwMode="auto">
          <a:xfrm>
            <a:off x="3239269" y="408082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まとめ</a:t>
            </a:r>
            <a:endParaRPr lang="en-US" altLang="ko-KR" sz="2400" b="1" dirty="0">
              <a:solidFill>
                <a:schemeClr val="tx1">
                  <a:lumMod val="75000"/>
                  <a:lumOff val="25000"/>
                </a:schemeClr>
              </a:solidFill>
              <a:latin typeface="+mn-ea"/>
              <a:cs typeface="Arial" pitchFamily="34" charset="0"/>
            </a:endParaRPr>
          </a:p>
        </p:txBody>
      </p:sp>
    </p:spTree>
    <p:extLst>
      <p:ext uri="{BB962C8B-B14F-4D97-AF65-F5344CB8AC3E}">
        <p14:creationId xmlns:p14="http://schemas.microsoft.com/office/powerpoint/2010/main" val="109505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352890F6-7201-7B4F-BFEB-7C444908B987}"/>
              </a:ext>
            </a:extLst>
          </p:cNvPr>
          <p:cNvSpPr txBox="1"/>
          <p:nvPr/>
        </p:nvSpPr>
        <p:spPr>
          <a:xfrm>
            <a:off x="899592" y="1851670"/>
            <a:ext cx="7571303" cy="1754326"/>
          </a:xfrm>
          <a:prstGeom prst="rect">
            <a:avLst/>
          </a:prstGeom>
          <a:noFill/>
        </p:spPr>
        <p:txBody>
          <a:bodyPr wrap="none" rtlCol="0">
            <a:spAutoFit/>
          </a:bodyPr>
          <a:lstStyle/>
          <a:p>
            <a:r>
              <a:rPr kumimoji="1" lang="ja-JP" altLang="en-US" sz="36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質問</a:t>
            </a:r>
            <a:r>
              <a:rPr kumimoji="1" lang="en-US" altLang="ja-JP"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p>
          <a:p>
            <a:r>
              <a:rPr kumimoji="1" lang="ja-JP" altLang="en-US" sz="3600" b="1">
                <a:ln w="0"/>
                <a:effectLst>
                  <a:outerShdw blurRad="38100" dist="19050" dir="2700000" algn="tl" rotWithShape="0">
                    <a:schemeClr val="dk1">
                      <a:alpha val="40000"/>
                    </a:schemeClr>
                  </a:outerShdw>
                </a:effectLst>
              </a:rPr>
              <a:t>教室の室温に</a:t>
            </a:r>
            <a:endParaRPr kumimoji="1" lang="en-US" altLang="ja-JP" sz="3600" b="1" dirty="0">
              <a:ln w="0"/>
              <a:effectLst>
                <a:outerShdw blurRad="38100" dist="19050" dir="2700000" algn="tl" rotWithShape="0">
                  <a:schemeClr val="dk1">
                    <a:alpha val="40000"/>
                  </a:schemeClr>
                </a:outerShdw>
              </a:effectLst>
            </a:endParaRPr>
          </a:p>
          <a:p>
            <a:r>
              <a:rPr kumimoji="1" lang="ja-JP" altLang="en-US" sz="3600" b="1">
                <a:ln w="0"/>
                <a:effectLst>
                  <a:outerShdw blurRad="38100" dist="19050" dir="2700000" algn="tl" rotWithShape="0">
                    <a:schemeClr val="dk1">
                      <a:alpha val="40000"/>
                    </a:schemeClr>
                  </a:outerShdw>
                </a:effectLst>
              </a:rPr>
              <a:t>不満を感じたことはありませんか？</a:t>
            </a:r>
          </a:p>
        </p:txBody>
      </p:sp>
    </p:spTree>
    <p:extLst>
      <p:ext uri="{BB962C8B-B14F-4D97-AF65-F5344CB8AC3E}">
        <p14:creationId xmlns:p14="http://schemas.microsoft.com/office/powerpoint/2010/main" val="32394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927658B-4ADC-8E4D-BA6E-C89B06E38329}"/>
              </a:ext>
            </a:extLst>
          </p:cNvPr>
          <p:cNvSpPr txBox="1"/>
          <p:nvPr/>
        </p:nvSpPr>
        <p:spPr>
          <a:xfrm>
            <a:off x="611560" y="771550"/>
            <a:ext cx="8064896" cy="3662541"/>
          </a:xfrm>
          <a:prstGeom prst="rect">
            <a:avLst/>
          </a:prstGeom>
          <a:noFill/>
        </p:spPr>
        <p:txBody>
          <a:bodyPr wrap="square" rtlCol="0">
            <a:spAutoFit/>
          </a:bodyPr>
          <a:lstStyle/>
          <a:p>
            <a:r>
              <a:rPr lang="ja-JP" altLang="en-US" sz="2400" b="1">
                <a:solidFill>
                  <a:schemeClr val="tx1">
                    <a:lumMod val="85000"/>
                    <a:lumOff val="15000"/>
                  </a:schemeClr>
                </a:solidFill>
                <a:latin typeface="Hiragino Sans W4" panose="020B0400000000000000" pitchFamily="34" charset="-128"/>
                <a:ea typeface="Hiragino Sans W4" panose="020B0400000000000000" pitchFamily="34" charset="-128"/>
              </a:rPr>
              <a:t>黙ってこっそり空調の設定温度を変更したことがある人</a:t>
            </a:r>
            <a:endParaRPr lang="en-US" altLang="ja-JP" sz="2400" b="1" dirty="0">
              <a:solidFill>
                <a:schemeClr val="tx1">
                  <a:lumMod val="85000"/>
                  <a:lumOff val="15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63.9</a:t>
            </a:r>
            <a:r>
              <a:rPr lang="en-US" altLang="ja-JP" sz="8000" b="1" dirty="0">
                <a:solidFill>
                  <a:schemeClr val="tx1">
                    <a:lumMod val="85000"/>
                    <a:lumOff val="15000"/>
                  </a:schemeClr>
                </a:solidFill>
                <a:latin typeface="Hiragino Sans W4" panose="020B0400000000000000" pitchFamily="34" charset="-128"/>
                <a:ea typeface="Hiragino Sans W4" panose="020B0400000000000000" pitchFamily="34" charset="-128"/>
              </a:rPr>
              <a:t>%</a:t>
            </a:r>
          </a:p>
          <a:p>
            <a:endParaRPr lang="en-US" altLang="ja-JP" sz="2400" dirty="0">
              <a:latin typeface="Hiragino Sans W4" panose="020B0400000000000000" pitchFamily="34" charset="-128"/>
              <a:ea typeface="Hiragino Sans W4" panose="020B0400000000000000" pitchFamily="34" charset="-128"/>
            </a:endParaRPr>
          </a:p>
          <a:p>
            <a:r>
              <a:rPr lang="ja-JP" altLang="en-US" sz="2400" b="1">
                <a:solidFill>
                  <a:schemeClr val="tx1">
                    <a:lumMod val="85000"/>
                    <a:lumOff val="15000"/>
                  </a:schemeClr>
                </a:solidFill>
                <a:latin typeface="Hiragino Sans W4" panose="020B0400000000000000" pitchFamily="34" charset="-128"/>
                <a:ea typeface="Hiragino Sans W4" panose="020B0400000000000000" pitchFamily="34" charset="-128"/>
              </a:rPr>
              <a:t>変更した温度がいつの間にか戻されていた経験がある人</a:t>
            </a:r>
            <a:endParaRPr lang="en-US" altLang="ja-JP" sz="2400" b="1" dirty="0">
              <a:solidFill>
                <a:schemeClr val="tx1">
                  <a:lumMod val="85000"/>
                  <a:lumOff val="15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81.2</a:t>
            </a:r>
            <a:r>
              <a:rPr lang="en-US" altLang="ja-JP" sz="8000" b="1" dirty="0">
                <a:solidFill>
                  <a:schemeClr val="tx1">
                    <a:lumMod val="85000"/>
                    <a:lumOff val="15000"/>
                  </a:schemeClr>
                </a:solidFill>
                <a:latin typeface="Hiragino Sans W4" panose="020B0400000000000000" pitchFamily="34" charset="-128"/>
                <a:ea typeface="Hiragino Sans W4" panose="020B0400000000000000" pitchFamily="34" charset="-128"/>
              </a:rPr>
              <a:t>%</a:t>
            </a:r>
            <a:endParaRPr kumimoji="1" lang="ja-JP" altLang="en-US" sz="8000" b="1">
              <a:solidFill>
                <a:schemeClr val="tx1">
                  <a:lumMod val="85000"/>
                  <a:lumOff val="15000"/>
                </a:schemeClr>
              </a:solidFill>
              <a:latin typeface="Hiragino Sans W4" panose="020B0400000000000000" pitchFamily="34" charset="-128"/>
              <a:ea typeface="Hiragino Sans W4" panose="020B0400000000000000" pitchFamily="34" charset="-128"/>
            </a:endParaRPr>
          </a:p>
        </p:txBody>
      </p:sp>
      <p:sp>
        <p:nvSpPr>
          <p:cNvPr id="2" name="テキスト ボックス 1">
            <a:extLst>
              <a:ext uri="{FF2B5EF4-FFF2-40B4-BE49-F238E27FC236}">
                <a16:creationId xmlns:a16="http://schemas.microsoft.com/office/drawing/2014/main" id="{2213232D-401E-224F-8FB3-BEBC2A572D80}"/>
              </a:ext>
            </a:extLst>
          </p:cNvPr>
          <p:cNvSpPr txBox="1"/>
          <p:nvPr/>
        </p:nvSpPr>
        <p:spPr>
          <a:xfrm>
            <a:off x="1331640" y="4515966"/>
            <a:ext cx="7536037" cy="307777"/>
          </a:xfrm>
          <a:prstGeom prst="rect">
            <a:avLst/>
          </a:prstGeom>
          <a:noFill/>
        </p:spPr>
        <p:txBody>
          <a:bodyPr wrap="none" rtlCol="0">
            <a:spAutoFit/>
          </a:bodyPr>
          <a:lstStyle/>
          <a:p>
            <a:r>
              <a:rPr kumimoji="1" lang="en-US" altLang="ja-JP" sz="1400" dirty="0"/>
              <a:t>※</a:t>
            </a:r>
            <a:r>
              <a:rPr kumimoji="1" lang="ja-JP" altLang="en-US" sz="1400"/>
              <a:t>マイナビニュース　</a:t>
            </a:r>
            <a:r>
              <a:rPr lang="ja-JP" altLang="en-US" sz="1400" b="1"/>
              <a:t>オフィスのエアコン温度、こっそり変えたことがある人は</a:t>
            </a:r>
            <a:r>
              <a:rPr lang="en-US" altLang="ja-JP" sz="1400" b="1" dirty="0"/>
              <a:t>6</a:t>
            </a:r>
            <a:r>
              <a:rPr lang="ja-JP" altLang="en-US" sz="1400" b="1"/>
              <a:t>割　</a:t>
            </a:r>
            <a:r>
              <a:rPr lang="ja-JP" altLang="en-US" sz="1400"/>
              <a:t>より</a:t>
            </a:r>
            <a:endParaRPr kumimoji="1" lang="ja-JP" altLang="en-US" sz="1400"/>
          </a:p>
        </p:txBody>
      </p:sp>
    </p:spTree>
    <p:extLst>
      <p:ext uri="{BB962C8B-B14F-4D97-AF65-F5344CB8AC3E}">
        <p14:creationId xmlns:p14="http://schemas.microsoft.com/office/powerpoint/2010/main" val="2106977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B94E217-B70A-E24C-A791-6FEA76272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604" y="2499742"/>
            <a:ext cx="3450839" cy="4413863"/>
          </a:xfrm>
          <a:prstGeom prst="rect">
            <a:avLst/>
          </a:prstGeom>
        </p:spPr>
      </p:pic>
      <p:sp>
        <p:nvSpPr>
          <p:cNvPr id="3" name="爆発 2 2">
            <a:extLst>
              <a:ext uri="{FF2B5EF4-FFF2-40B4-BE49-F238E27FC236}">
                <a16:creationId xmlns:a16="http://schemas.microsoft.com/office/drawing/2014/main" id="{997E64EF-4A92-414F-8660-EE252DF423B5}"/>
              </a:ext>
            </a:extLst>
          </p:cNvPr>
          <p:cNvSpPr/>
          <p:nvPr/>
        </p:nvSpPr>
        <p:spPr>
          <a:xfrm rot="325536">
            <a:off x="107504" y="959480"/>
            <a:ext cx="8928992" cy="3628494"/>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8" name="図 7">
            <a:extLst>
              <a:ext uri="{FF2B5EF4-FFF2-40B4-BE49-F238E27FC236}">
                <a16:creationId xmlns:a16="http://schemas.microsoft.com/office/drawing/2014/main" id="{F41BF7F6-E333-3049-8FFC-23CD79FFB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2139702"/>
            <a:ext cx="7488832" cy="1015773"/>
          </a:xfrm>
          <a:prstGeom prst="rect">
            <a:avLst/>
          </a:prstGeom>
        </p:spPr>
      </p:pic>
      <p:sp>
        <p:nvSpPr>
          <p:cNvPr id="4" name="テキスト プレースホルダー 1">
            <a:extLst>
              <a:ext uri="{FF2B5EF4-FFF2-40B4-BE49-F238E27FC236}">
                <a16:creationId xmlns:a16="http://schemas.microsoft.com/office/drawing/2014/main" id="{7A2DFB09-7725-9046-8BF0-4A19FEE3BB87}"/>
              </a:ext>
            </a:extLst>
          </p:cNvPr>
          <p:cNvSpPr txBox="1">
            <a:spLocks/>
          </p:cNvSpPr>
          <p:nvPr/>
        </p:nvSpPr>
        <p:spPr>
          <a:xfrm>
            <a:off x="0" y="959480"/>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243423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4*#ppt_w"/>
                                          </p:val>
                                        </p:tav>
                                        <p:tav tm="100000">
                                          <p:val>
                                            <p:strVal val="#ppt_w"/>
                                          </p:val>
                                        </p:tav>
                                      </p:tavLst>
                                    </p:anim>
                                    <p:anim calcmode="lin" valueType="num">
                                      <p:cBhvr>
                                        <p:cTn id="14" dur="500" fill="hold"/>
                                        <p:tgtEl>
                                          <p:spTgt spid="3"/>
                                        </p:tgtEl>
                                        <p:attrNameLst>
                                          <p:attrName>ppt_h</p:attrName>
                                        </p:attrNameLst>
                                      </p:cBhvr>
                                      <p:tavLst>
                                        <p:tav tm="0">
                                          <p:val>
                                            <p:strVal val="4*#ppt_h"/>
                                          </p:val>
                                        </p:tav>
                                        <p:tav tm="100000">
                                          <p:val>
                                            <p:strVal val="#ppt_h"/>
                                          </p:val>
                                        </p:tav>
                                      </p:tavLst>
                                    </p:anim>
                                  </p:childTnLst>
                                </p:cTn>
                              </p:par>
                              <p:par>
                                <p:cTn id="15" presetID="23" presetClass="entr" presetSubtype="32"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strVal val="4*#ppt_w"/>
                                          </p:val>
                                        </p:tav>
                                        <p:tav tm="100000">
                                          <p:val>
                                            <p:strVal val="#ppt_w"/>
                                          </p:val>
                                        </p:tav>
                                      </p:tavLst>
                                    </p:anim>
                                    <p:anim calcmode="lin" valueType="num">
                                      <p:cBhvr>
                                        <p:cTn id="18"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xit" presetSubtype="0" fill="hold" nodeType="clickEffect">
                                  <p:stCondLst>
                                    <p:cond delay="0"/>
                                  </p:stCondLst>
                                  <p:childTnLst>
                                    <p:animEffect transition="out" filter="fade">
                                      <p:cBhvr>
                                        <p:cTn id="22" dur="500"/>
                                        <p:tgtEl>
                                          <p:spTgt spid="10"/>
                                        </p:tgtEl>
                                      </p:cBhvr>
                                    </p:animEffect>
                                    <p:anim calcmode="lin" valueType="num">
                                      <p:cBhvr>
                                        <p:cTn id="23" dur="500"/>
                                        <p:tgtEl>
                                          <p:spTgt spid="10"/>
                                        </p:tgtEl>
                                        <p:attrNameLst>
                                          <p:attrName>ppt_x</p:attrName>
                                        </p:attrNameLst>
                                      </p:cBhvr>
                                      <p:tavLst>
                                        <p:tav tm="0">
                                          <p:val>
                                            <p:strVal val="ppt_x"/>
                                          </p:val>
                                        </p:tav>
                                        <p:tav tm="100000">
                                          <p:val>
                                            <p:strVal val="ppt_x"/>
                                          </p:val>
                                        </p:tav>
                                      </p:tavLst>
                                    </p:anim>
                                    <p:anim calcmode="lin" valueType="num">
                                      <p:cBhvr>
                                        <p:cTn id="24" dur="500"/>
                                        <p:tgtEl>
                                          <p:spTgt spid="10"/>
                                        </p:tgtEl>
                                        <p:attrNameLst>
                                          <p:attrName>ppt_y</p:attrName>
                                        </p:attrNameLst>
                                      </p:cBhvr>
                                      <p:tavLst>
                                        <p:tav tm="0">
                                          <p:val>
                                            <p:strVal val="ppt_y"/>
                                          </p:val>
                                        </p:tav>
                                        <p:tav tm="100000">
                                          <p:val>
                                            <p:strVal val="ppt_y+.1"/>
                                          </p:val>
                                        </p:tav>
                                      </p:tavLst>
                                    </p:anim>
                                    <p:set>
                                      <p:cBhvr>
                                        <p:cTn id="25" dur="1" fill="hold">
                                          <p:stCondLst>
                                            <p:cond delay="499"/>
                                          </p:stCondLst>
                                        </p:cTn>
                                        <p:tgtEl>
                                          <p:spTgt spid="10"/>
                                        </p:tgtEl>
                                        <p:attrNameLst>
                                          <p:attrName>style.visibility</p:attrName>
                                        </p:attrNameLst>
                                      </p:cBhvr>
                                      <p:to>
                                        <p:strVal val="hidden"/>
                                      </p:to>
                                    </p:set>
                                  </p:childTnLst>
                                </p:cTn>
                              </p:par>
                              <p:par>
                                <p:cTn id="26" presetID="42" presetClass="exit" presetSubtype="0" fill="hold" grpId="1" nodeType="withEffect">
                                  <p:stCondLst>
                                    <p:cond delay="0"/>
                                  </p:stCondLst>
                                  <p:childTnLst>
                                    <p:animEffect transition="out" filter="fade">
                                      <p:cBhvr>
                                        <p:cTn id="27" dur="500"/>
                                        <p:tgtEl>
                                          <p:spTgt spid="3"/>
                                        </p:tgtEl>
                                      </p:cBhvr>
                                    </p:animEffect>
                                    <p:anim calcmode="lin" valueType="num">
                                      <p:cBhvr>
                                        <p:cTn id="28" dur="500"/>
                                        <p:tgtEl>
                                          <p:spTgt spid="3"/>
                                        </p:tgtEl>
                                        <p:attrNameLst>
                                          <p:attrName>ppt_x</p:attrName>
                                        </p:attrNameLst>
                                      </p:cBhvr>
                                      <p:tavLst>
                                        <p:tav tm="0">
                                          <p:val>
                                            <p:strVal val="ppt_x"/>
                                          </p:val>
                                        </p:tav>
                                        <p:tav tm="100000">
                                          <p:val>
                                            <p:strVal val="ppt_x"/>
                                          </p:val>
                                        </p:tav>
                                      </p:tavLst>
                                    </p:anim>
                                    <p:anim calcmode="lin" valueType="num">
                                      <p:cBhvr>
                                        <p:cTn id="29" dur="500"/>
                                        <p:tgtEl>
                                          <p:spTgt spid="3"/>
                                        </p:tgtEl>
                                        <p:attrNameLst>
                                          <p:attrName>ppt_y</p:attrName>
                                        </p:attrNameLst>
                                      </p:cBhvr>
                                      <p:tavLst>
                                        <p:tav tm="0">
                                          <p:val>
                                            <p:strVal val="ppt_y"/>
                                          </p:val>
                                        </p:tav>
                                        <p:tav tm="100000">
                                          <p:val>
                                            <p:strVal val="ppt_y+.1"/>
                                          </p:val>
                                        </p:tav>
                                      </p:tavLst>
                                    </p:anim>
                                    <p:set>
                                      <p:cBhvr>
                                        <p:cTn id="30" dur="1" fill="hold">
                                          <p:stCondLst>
                                            <p:cond delay="499"/>
                                          </p:stCondLst>
                                        </p:cTn>
                                        <p:tgtEl>
                                          <p:spTgt spid="3"/>
                                        </p:tgtEl>
                                        <p:attrNameLst>
                                          <p:attrName>style.visibility</p:attrName>
                                        </p:attrNameLst>
                                      </p:cBhvr>
                                      <p:to>
                                        <p:strVal val="hidden"/>
                                      </p:to>
                                    </p:set>
                                  </p:childTnLst>
                                </p:cTn>
                              </p:par>
                              <p:par>
                                <p:cTn id="31" presetID="42" presetClass="exit" presetSubtype="0" fill="hold" nodeType="withEffect">
                                  <p:stCondLst>
                                    <p:cond delay="0"/>
                                  </p:stCondLst>
                                  <p:childTnLst>
                                    <p:animEffect transition="out" filter="fade">
                                      <p:cBhvr>
                                        <p:cTn id="32" dur="500"/>
                                        <p:tgtEl>
                                          <p:spTgt spid="8"/>
                                        </p:tgtEl>
                                      </p:cBhvr>
                                    </p:animEffect>
                                    <p:anim calcmode="lin" valueType="num">
                                      <p:cBhvr>
                                        <p:cTn id="33" dur="500"/>
                                        <p:tgtEl>
                                          <p:spTgt spid="8"/>
                                        </p:tgtEl>
                                        <p:attrNameLst>
                                          <p:attrName>ppt_x</p:attrName>
                                        </p:attrNameLst>
                                      </p:cBhvr>
                                      <p:tavLst>
                                        <p:tav tm="0">
                                          <p:val>
                                            <p:strVal val="ppt_x"/>
                                          </p:val>
                                        </p:tav>
                                        <p:tav tm="100000">
                                          <p:val>
                                            <p:strVal val="ppt_x"/>
                                          </p:val>
                                        </p:tav>
                                      </p:tavLst>
                                    </p:anim>
                                    <p:anim calcmode="lin" valueType="num">
                                      <p:cBhvr>
                                        <p:cTn id="34" dur="500"/>
                                        <p:tgtEl>
                                          <p:spTgt spid="8"/>
                                        </p:tgtEl>
                                        <p:attrNameLst>
                                          <p:attrName>ppt_y</p:attrName>
                                        </p:attrNameLst>
                                      </p:cBhvr>
                                      <p:tavLst>
                                        <p:tav tm="0">
                                          <p:val>
                                            <p:strVal val="ppt_y"/>
                                          </p:val>
                                        </p:tav>
                                        <p:tav tm="100000">
                                          <p:val>
                                            <p:strVal val="ppt_y+.1"/>
                                          </p:val>
                                        </p:tav>
                                      </p:tavLst>
                                    </p:anim>
                                    <p:set>
                                      <p:cBhvr>
                                        <p:cTn id="35" dur="1" fill="hold">
                                          <p:stCondLst>
                                            <p:cond delay="499"/>
                                          </p:stCondLst>
                                        </p:cTn>
                                        <p:tgtEl>
                                          <p:spTgt spid="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decel="50000" fill="hold" grpId="0" nodeType="clickEffect">
                                  <p:stCondLst>
                                    <p:cond delay="0"/>
                                  </p:stCondLst>
                                  <p:childTnLst>
                                    <p:animMotion origin="layout" path="M 0 0.01605 L 0 -0.13426 " pathEditMode="relative" rAng="0" ptsTypes="AA">
                                      <p:cBhvr>
                                        <p:cTn id="39" dur="500" fill="hold"/>
                                        <p:tgtEl>
                                          <p:spTgt spid="4"/>
                                        </p:tgtEl>
                                        <p:attrNameLst>
                                          <p:attrName>ppt_x</p:attrName>
                                          <p:attrName>ppt_y</p:attrName>
                                        </p:attrNameLst>
                                      </p:cBhvr>
                                      <p:rCtr x="0" y="-75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フローチャート: 代替処理 25">
            <a:extLst>
              <a:ext uri="{FF2B5EF4-FFF2-40B4-BE49-F238E27FC236}">
                <a16:creationId xmlns:a16="http://schemas.microsoft.com/office/drawing/2014/main" id="{EB60B7F4-86EB-334A-989A-3023F9417CD8}"/>
              </a:ext>
            </a:extLst>
          </p:cNvPr>
          <p:cNvSpPr/>
          <p:nvPr/>
        </p:nvSpPr>
        <p:spPr>
          <a:xfrm>
            <a:off x="3466005" y="1997434"/>
            <a:ext cx="5145401" cy="2309480"/>
          </a:xfrm>
          <a:prstGeom prst="flowChartAlternateProcess">
            <a:avLst/>
          </a:prstGeom>
          <a:ln w="762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 name="テキスト プレースホルダー 1">
            <a:extLst>
              <a:ext uri="{FF2B5EF4-FFF2-40B4-BE49-F238E27FC236}">
                <a16:creationId xmlns:a16="http://schemas.microsoft.com/office/drawing/2014/main" id="{9E773294-08CE-214B-B1F6-BB5CD15B1AF2}"/>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
        <p:nvSpPr>
          <p:cNvPr id="11" name="テキスト ボックス 10">
            <a:extLst>
              <a:ext uri="{FF2B5EF4-FFF2-40B4-BE49-F238E27FC236}">
                <a16:creationId xmlns:a16="http://schemas.microsoft.com/office/drawing/2014/main" id="{2057AE9E-F314-A942-AFBC-5D1733C40EAA}"/>
              </a:ext>
            </a:extLst>
          </p:cNvPr>
          <p:cNvSpPr txBox="1"/>
          <p:nvPr/>
        </p:nvSpPr>
        <p:spPr>
          <a:xfrm>
            <a:off x="747016" y="4202588"/>
            <a:ext cx="2225161" cy="338554"/>
          </a:xfrm>
          <a:prstGeom prst="rect">
            <a:avLst/>
          </a:prstGeom>
          <a:noFill/>
        </p:spPr>
        <p:txBody>
          <a:bodyPr wrap="none" rtlCol="0">
            <a:spAutoFit/>
          </a:bodyPr>
          <a:lstStyle/>
          <a:p>
            <a:r>
              <a:rPr kumimoji="1" lang="ja-JP" altLang="en-US" sz="1600">
                <a:solidFill>
                  <a:schemeClr val="tx1">
                    <a:lumMod val="85000"/>
                    <a:lumOff val="15000"/>
                  </a:schemeClr>
                </a:solidFill>
              </a:rPr>
              <a:t>エアコン管理</a:t>
            </a:r>
            <a:r>
              <a:rPr kumimoji="1" lang="en-US" altLang="ja-JP" sz="1600" dirty="0">
                <a:solidFill>
                  <a:schemeClr val="tx1">
                    <a:lumMod val="85000"/>
                    <a:lumOff val="15000"/>
                  </a:schemeClr>
                </a:solidFill>
              </a:rPr>
              <a:t>bot </a:t>
            </a:r>
            <a:r>
              <a:rPr kumimoji="1" lang="en-US" altLang="ja-JP" sz="1600" dirty="0" err="1">
                <a:solidFill>
                  <a:schemeClr val="tx1">
                    <a:lumMod val="85000"/>
                    <a:lumOff val="15000"/>
                  </a:schemeClr>
                </a:solidFill>
              </a:rPr>
              <a:t>Airbo</a:t>
            </a:r>
            <a:endParaRPr kumimoji="1" lang="ja-JP" altLang="en-US" sz="1600">
              <a:solidFill>
                <a:schemeClr val="tx1">
                  <a:lumMod val="85000"/>
                  <a:lumOff val="15000"/>
                </a:schemeClr>
              </a:solidFill>
            </a:endParaRPr>
          </a:p>
        </p:txBody>
      </p:sp>
      <p:pic>
        <p:nvPicPr>
          <p:cNvPr id="20" name="図 19">
            <a:extLst>
              <a:ext uri="{FF2B5EF4-FFF2-40B4-BE49-F238E27FC236}">
                <a16:creationId xmlns:a16="http://schemas.microsoft.com/office/drawing/2014/main" id="{814C4A57-8513-8D4A-AE89-071E30C2B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051" y="1798204"/>
            <a:ext cx="2339095" cy="233909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2" name="テキスト ボックス 21">
            <a:extLst>
              <a:ext uri="{FF2B5EF4-FFF2-40B4-BE49-F238E27FC236}">
                <a16:creationId xmlns:a16="http://schemas.microsoft.com/office/drawing/2014/main" id="{ADBC6BE2-2AB9-8C4D-A4BA-BFB66144ED44}"/>
              </a:ext>
            </a:extLst>
          </p:cNvPr>
          <p:cNvSpPr txBox="1"/>
          <p:nvPr/>
        </p:nvSpPr>
        <p:spPr>
          <a:xfrm>
            <a:off x="3650236" y="2146674"/>
            <a:ext cx="4801314" cy="1938992"/>
          </a:xfrm>
          <a:prstGeom prst="rect">
            <a:avLst/>
          </a:prstGeom>
          <a:noFill/>
        </p:spPr>
        <p:txBody>
          <a:bodyPr wrap="none" rtlCol="0">
            <a:spAutoFit/>
          </a:bodyPr>
          <a:lstStyle/>
          <a:p>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・温度管理を</a:t>
            </a:r>
            <a:r>
              <a:rPr kumimoji="1" lang="ja-JP" altLang="en-US" sz="2400">
                <a:solidFill>
                  <a:schemeClr val="accent3"/>
                </a:solidFill>
                <a:latin typeface="MS Gothic" panose="020B0609070205080204" pitchFamily="49" charset="-128"/>
                <a:ea typeface="MS Gothic" panose="020B0609070205080204" pitchFamily="49" charset="-128"/>
              </a:rPr>
              <a:t>スマホ・パソコン</a:t>
            </a:r>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で</a:t>
            </a:r>
            <a:endParaRPr kumimoji="1" lang="en-US" altLang="ja-JP" sz="2400" dirty="0">
              <a:solidFill>
                <a:schemeClr val="tx1">
                  <a:lumMod val="85000"/>
                  <a:lumOff val="15000"/>
                </a:schemeClr>
              </a:solidFill>
              <a:latin typeface="MS Gothic" panose="020B0609070205080204" pitchFamily="49" charset="-128"/>
              <a:ea typeface="MS Gothic" panose="020B0609070205080204" pitchFamily="49" charset="-128"/>
            </a:endParaRPr>
          </a:p>
          <a:p>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・温度変更は</a:t>
            </a:r>
            <a:r>
              <a:rPr kumimoji="1" lang="ja-JP" altLang="en-US" sz="2400">
                <a:solidFill>
                  <a:schemeClr val="accent3"/>
                </a:solidFill>
                <a:latin typeface="MS Gothic" panose="020B0609070205080204" pitchFamily="49" charset="-128"/>
                <a:ea typeface="MS Gothic" panose="020B0609070205080204" pitchFamily="49" charset="-128"/>
              </a:rPr>
              <a:t>多数決</a:t>
            </a:r>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で決まる</a:t>
            </a:r>
            <a:endParaRPr kumimoji="1" lang="en-US" altLang="ja-JP" sz="2400" dirty="0">
              <a:solidFill>
                <a:schemeClr val="tx1">
                  <a:lumMod val="85000"/>
                  <a:lumOff val="15000"/>
                </a:schemeClr>
              </a:solidFill>
              <a:latin typeface="MS Gothic" panose="020B0609070205080204" pitchFamily="49" charset="-128"/>
              <a:ea typeface="MS Gothic" panose="020B0609070205080204" pitchFamily="49" charset="-128"/>
            </a:endParaRPr>
          </a:p>
          <a:p>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a:t>
            </a:r>
            <a:r>
              <a:rPr kumimoji="1" lang="en-US" altLang="ja-JP" sz="2400" dirty="0">
                <a:solidFill>
                  <a:schemeClr val="accent3"/>
                </a:solidFill>
                <a:latin typeface="MS Gothic" panose="020B0609070205080204" pitchFamily="49" charset="-128"/>
                <a:ea typeface="MS Gothic" panose="020B0609070205080204" pitchFamily="49" charset="-128"/>
              </a:rPr>
              <a:t>bot</a:t>
            </a:r>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が投票準備や</a:t>
            </a:r>
            <a:endParaRPr kumimoji="1" lang="en-US" altLang="ja-JP" sz="2400" dirty="0">
              <a:solidFill>
                <a:schemeClr val="tx1">
                  <a:lumMod val="85000"/>
                  <a:lumOff val="15000"/>
                </a:schemeClr>
              </a:solidFill>
              <a:latin typeface="MS Gothic" panose="020B0609070205080204" pitchFamily="49" charset="-128"/>
              <a:ea typeface="MS Gothic" panose="020B0609070205080204" pitchFamily="49" charset="-128"/>
            </a:endParaRPr>
          </a:p>
          <a:p>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　　エアコン操作を行う</a:t>
            </a:r>
            <a:endParaRPr kumimoji="1" lang="en-US" altLang="ja-JP" sz="2400" dirty="0">
              <a:solidFill>
                <a:schemeClr val="tx1">
                  <a:lumMod val="85000"/>
                  <a:lumOff val="15000"/>
                </a:schemeClr>
              </a:solidFill>
              <a:latin typeface="MS Gothic" panose="020B0609070205080204" pitchFamily="49" charset="-128"/>
              <a:ea typeface="MS Gothic" panose="020B0609070205080204" pitchFamily="49" charset="-128"/>
            </a:endParaRPr>
          </a:p>
          <a:p>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・消極的な人も</a:t>
            </a:r>
            <a:r>
              <a:rPr kumimoji="1" lang="ja-JP" altLang="en-US" sz="2400">
                <a:solidFill>
                  <a:schemeClr val="accent3"/>
                </a:solidFill>
                <a:latin typeface="MS Gothic" panose="020B0609070205080204" pitchFamily="49" charset="-128"/>
                <a:ea typeface="MS Gothic" panose="020B0609070205080204" pitchFamily="49" charset="-128"/>
              </a:rPr>
              <a:t>意思表示しやすい</a:t>
            </a:r>
          </a:p>
        </p:txBody>
      </p:sp>
      <p:sp>
        <p:nvSpPr>
          <p:cNvPr id="23" name="テキスト ボックス 22">
            <a:extLst>
              <a:ext uri="{FF2B5EF4-FFF2-40B4-BE49-F238E27FC236}">
                <a16:creationId xmlns:a16="http://schemas.microsoft.com/office/drawing/2014/main" id="{BA03E6EF-8222-2D48-B246-546B9153CF98}"/>
              </a:ext>
            </a:extLst>
          </p:cNvPr>
          <p:cNvSpPr txBox="1"/>
          <p:nvPr/>
        </p:nvSpPr>
        <p:spPr>
          <a:xfrm>
            <a:off x="2633007" y="907189"/>
            <a:ext cx="3877985" cy="461665"/>
          </a:xfrm>
          <a:prstGeom prst="rect">
            <a:avLst/>
          </a:prstGeom>
          <a:noFill/>
        </p:spPr>
        <p:txBody>
          <a:bodyPr wrap="none" rtlCol="0">
            <a:spAutoFit/>
          </a:bodyPr>
          <a:lstStyle/>
          <a:p>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少ない操作で快適な室温に</a:t>
            </a:r>
          </a:p>
        </p:txBody>
      </p:sp>
      <p:sp>
        <p:nvSpPr>
          <p:cNvPr id="24" name="円/楕円 23">
            <a:extLst>
              <a:ext uri="{FF2B5EF4-FFF2-40B4-BE49-F238E27FC236}">
                <a16:creationId xmlns:a16="http://schemas.microsoft.com/office/drawing/2014/main" id="{06386794-566E-FB41-88BA-7A916DA07FD1}"/>
              </a:ext>
            </a:extLst>
          </p:cNvPr>
          <p:cNvSpPr/>
          <p:nvPr/>
        </p:nvSpPr>
        <p:spPr>
          <a:xfrm>
            <a:off x="1609975" y="3023555"/>
            <a:ext cx="1008114" cy="216024"/>
          </a:xfrm>
          <a:prstGeom prst="ellipse">
            <a:avLst/>
          </a:prstGeom>
          <a:solidFill>
            <a:schemeClr val="tx1">
              <a:lumMod val="75000"/>
              <a:lumOff val="2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8" name="図 7">
            <a:extLst>
              <a:ext uri="{FF2B5EF4-FFF2-40B4-BE49-F238E27FC236}">
                <a16:creationId xmlns:a16="http://schemas.microsoft.com/office/drawing/2014/main" id="{488F8F88-0393-2C45-8C09-3EE0C640B7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32" y="1563638"/>
            <a:ext cx="1199931" cy="1553203"/>
          </a:xfrm>
          <a:prstGeom prst="rect">
            <a:avLst/>
          </a:prstGeom>
        </p:spPr>
      </p:pic>
    </p:spTree>
    <p:extLst>
      <p:ext uri="{BB962C8B-B14F-4D97-AF65-F5344CB8AC3E}">
        <p14:creationId xmlns:p14="http://schemas.microsoft.com/office/powerpoint/2010/main" val="2535715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F27AA6-726F-0143-938B-6951E5D503F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graphicFrame>
        <p:nvGraphicFramePr>
          <p:cNvPr id="4" name="図表 3">
            <a:extLst>
              <a:ext uri="{FF2B5EF4-FFF2-40B4-BE49-F238E27FC236}">
                <a16:creationId xmlns:a16="http://schemas.microsoft.com/office/drawing/2014/main" id="{709AF58F-CC31-2449-98F2-993BB53638B9}"/>
              </a:ext>
            </a:extLst>
          </p:cNvPr>
          <p:cNvGraphicFramePr/>
          <p:nvPr>
            <p:extLst>
              <p:ext uri="{D42A27DB-BD31-4B8C-83A1-F6EECF244321}">
                <p14:modId xmlns:p14="http://schemas.microsoft.com/office/powerpoint/2010/main" val="943515602"/>
              </p:ext>
            </p:extLst>
          </p:nvPr>
        </p:nvGraphicFramePr>
        <p:xfrm>
          <a:off x="755576" y="1203598"/>
          <a:ext cx="7344816" cy="367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1454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えあこんふる.mp4">
            <a:hlinkClick r:id="" action="ppaction://media"/>
            <a:extLst>
              <a:ext uri="{FF2B5EF4-FFF2-40B4-BE49-F238E27FC236}">
                <a16:creationId xmlns:a16="http://schemas.microsoft.com/office/drawing/2014/main" id="{EE826F0A-78BA-2742-B1E8-D6F3786C9A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71800" y="1265836"/>
            <a:ext cx="3816424" cy="2146738"/>
          </a:xfrm>
          <a:prstGeom prst="rect">
            <a:avLst/>
          </a:prstGeom>
        </p:spPr>
      </p:pic>
      <p:sp>
        <p:nvSpPr>
          <p:cNvPr id="3" name="角丸四角形 2">
            <a:extLst>
              <a:ext uri="{FF2B5EF4-FFF2-40B4-BE49-F238E27FC236}">
                <a16:creationId xmlns:a16="http://schemas.microsoft.com/office/drawing/2014/main" id="{1C297257-4C89-6548-A304-E9400AAAD789}"/>
              </a:ext>
            </a:extLst>
          </p:cNvPr>
          <p:cNvSpPr/>
          <p:nvPr/>
        </p:nvSpPr>
        <p:spPr>
          <a:xfrm rot="1690100">
            <a:off x="3623850" y="4153272"/>
            <a:ext cx="381590" cy="349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角丸四角形 3">
            <a:extLst>
              <a:ext uri="{FF2B5EF4-FFF2-40B4-BE49-F238E27FC236}">
                <a16:creationId xmlns:a16="http://schemas.microsoft.com/office/drawing/2014/main" id="{2C646665-EB0D-6843-8866-69664419A25D}"/>
              </a:ext>
            </a:extLst>
          </p:cNvPr>
          <p:cNvSpPr/>
          <p:nvPr/>
        </p:nvSpPr>
        <p:spPr>
          <a:xfrm>
            <a:off x="3851920" y="4363401"/>
            <a:ext cx="2736304" cy="2003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Rectangle 18">
            <a:extLst>
              <a:ext uri="{FF2B5EF4-FFF2-40B4-BE49-F238E27FC236}">
                <a16:creationId xmlns:a16="http://schemas.microsoft.com/office/drawing/2014/main" id="{F2DF5B64-B668-304B-9502-B308E4A4D57C}"/>
              </a:ext>
            </a:extLst>
          </p:cNvPr>
          <p:cNvSpPr>
            <a:spLocks noChangeAspect="1"/>
          </p:cNvSpPr>
          <p:nvPr/>
        </p:nvSpPr>
        <p:spPr>
          <a:xfrm>
            <a:off x="2657342" y="1170174"/>
            <a:ext cx="4046844" cy="321530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円/楕円 5">
            <a:extLst>
              <a:ext uri="{FF2B5EF4-FFF2-40B4-BE49-F238E27FC236}">
                <a16:creationId xmlns:a16="http://schemas.microsoft.com/office/drawing/2014/main" id="{30FB9B35-D948-6C49-B222-305435C5DC97}"/>
              </a:ext>
            </a:extLst>
          </p:cNvPr>
          <p:cNvSpPr/>
          <p:nvPr/>
        </p:nvSpPr>
        <p:spPr>
          <a:xfrm>
            <a:off x="6348306" y="4451322"/>
            <a:ext cx="871109" cy="18692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7" name="図 6">
            <a:extLst>
              <a:ext uri="{FF2B5EF4-FFF2-40B4-BE49-F238E27FC236}">
                <a16:creationId xmlns:a16="http://schemas.microsoft.com/office/drawing/2014/main" id="{745CA4D3-EC79-2248-B39C-0F6EC60498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4157" y="3332883"/>
            <a:ext cx="864096" cy="1239522"/>
          </a:xfrm>
          <a:prstGeom prst="rect">
            <a:avLst/>
          </a:prstGeom>
        </p:spPr>
      </p:pic>
      <p:sp>
        <p:nvSpPr>
          <p:cNvPr id="8" name="テキスト プレースホルダー 1">
            <a:extLst>
              <a:ext uri="{FF2B5EF4-FFF2-40B4-BE49-F238E27FC236}">
                <a16:creationId xmlns:a16="http://schemas.microsoft.com/office/drawing/2014/main" id="{E37B7954-F658-F644-A154-0D80048E05A0}"/>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実機デモ</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0895B0E5-B89D-D84C-A476-CF51794ED8E3}"/>
              </a:ext>
            </a:extLst>
          </p:cNvPr>
          <p:cNvSpPr txBox="1"/>
          <p:nvPr/>
        </p:nvSpPr>
        <p:spPr>
          <a:xfrm>
            <a:off x="-5247249" y="-211015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168321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8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Cover and End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Default Font">
      <a:majorFont>
        <a:latin typeface="Arial"/>
        <a:ea typeface="맑은 고딕"/>
        <a:cs typeface=""/>
      </a:majorFont>
      <a:minorFont>
        <a:latin typeface="Arial"/>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19149</TotalTime>
  <Words>848</Words>
  <Application>Microsoft Macintosh PowerPoint</Application>
  <PresentationFormat>画面に合わせる (16:9)</PresentationFormat>
  <Paragraphs>175</Paragraphs>
  <Slides>20</Slides>
  <Notes>17</Notes>
  <HiddenSlides>0</HiddenSlides>
  <MMClips>1</MMClips>
  <ScaleCrop>false</ScaleCrop>
  <HeadingPairs>
    <vt:vector size="6" baseType="variant">
      <vt:variant>
        <vt:lpstr>使用されているフォント</vt:lpstr>
      </vt:variant>
      <vt:variant>
        <vt:i4>6</vt:i4>
      </vt:variant>
      <vt:variant>
        <vt:lpstr>テーマ</vt:lpstr>
      </vt:variant>
      <vt:variant>
        <vt:i4>3</vt:i4>
      </vt:variant>
      <vt:variant>
        <vt:lpstr>スライド タイトル</vt:lpstr>
      </vt:variant>
      <vt:variant>
        <vt:i4>20</vt:i4>
      </vt:variant>
    </vt:vector>
  </HeadingPairs>
  <TitlesOfParts>
    <vt:vector size="29" baseType="lpstr">
      <vt:lpstr>Arial Unicode MS</vt:lpstr>
      <vt:lpstr>Hiragino Sans W4</vt:lpstr>
      <vt:lpstr>맑은 고딕</vt:lpstr>
      <vt:lpstr>MS Gothic</vt:lpstr>
      <vt:lpstr>游ゴシック</vt:lpstr>
      <vt:lpstr>Arial</vt:lpstr>
      <vt:lpstr>Cover and End Slide Master</vt:lpstr>
      <vt:lpstr>Contents Slide Master</vt:lpstr>
      <vt:lpstr>Section Break Slide Master</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酒井 春華</cp:lastModifiedBy>
  <cp:revision>206</cp:revision>
  <dcterms:created xsi:type="dcterms:W3CDTF">2016-12-05T23:26:54Z</dcterms:created>
  <dcterms:modified xsi:type="dcterms:W3CDTF">2019-07-24T02:34:12Z</dcterms:modified>
</cp:coreProperties>
</file>